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39"/>
  </p:notesMasterIdLst>
  <p:sldIdLst>
    <p:sldId id="256" r:id="rId5"/>
    <p:sldId id="305" r:id="rId6"/>
    <p:sldId id="346" r:id="rId7"/>
    <p:sldId id="262" r:id="rId8"/>
    <p:sldId id="330" r:id="rId9"/>
    <p:sldId id="309" r:id="rId10"/>
    <p:sldId id="329" r:id="rId11"/>
    <p:sldId id="310" r:id="rId12"/>
    <p:sldId id="319" r:id="rId13"/>
    <p:sldId id="337" r:id="rId14"/>
    <p:sldId id="318" r:id="rId15"/>
    <p:sldId id="344" r:id="rId16"/>
    <p:sldId id="345" r:id="rId17"/>
    <p:sldId id="347" r:id="rId18"/>
    <p:sldId id="311" r:id="rId19"/>
    <p:sldId id="312" r:id="rId20"/>
    <p:sldId id="313" r:id="rId21"/>
    <p:sldId id="338" r:id="rId22"/>
    <p:sldId id="339" r:id="rId23"/>
    <p:sldId id="348" r:id="rId24"/>
    <p:sldId id="340" r:id="rId25"/>
    <p:sldId id="351" r:id="rId26"/>
    <p:sldId id="341" r:id="rId27"/>
    <p:sldId id="349" r:id="rId28"/>
    <p:sldId id="352" r:id="rId29"/>
    <p:sldId id="353" r:id="rId30"/>
    <p:sldId id="342" r:id="rId31"/>
    <p:sldId id="350" r:id="rId32"/>
    <p:sldId id="321" r:id="rId33"/>
    <p:sldId id="343" r:id="rId34"/>
    <p:sldId id="324" r:id="rId35"/>
    <p:sldId id="316" r:id="rId36"/>
    <p:sldId id="326" r:id="rId37"/>
    <p:sldId id="317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  <p:embeddedFont>
      <p:font typeface="Roboto Slab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3">
          <p15:clr>
            <a:srgbClr val="9AA0A6"/>
          </p15:clr>
        </p15:guide>
        <p15:guide id="4" orient="horz" pos="339">
          <p15:clr>
            <a:srgbClr val="9AA0A6"/>
          </p15:clr>
        </p15:guide>
        <p15:guide id="5" pos="5307">
          <p15:clr>
            <a:srgbClr val="9AA0A6"/>
          </p15:clr>
        </p15:guide>
        <p15:guide id="6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163"/>
    <a:srgbClr val="E8F6F8"/>
    <a:srgbClr val="93C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C9BCC-20D1-4CC9-8CE8-FFA7E4F6B631}" v="975" vWet="979" dt="2022-11-05T09:32:02.798"/>
    <p1510:client id="{CE06C038-9DC7-4B3B-82D8-C974BA9E5243}" v="61" dt="2022-11-05T09:37:22.291"/>
  </p1510:revLst>
</p1510:revInfo>
</file>

<file path=ppt/tableStyles.xml><?xml version="1.0" encoding="utf-8"?>
<a:tblStyleLst xmlns:a="http://schemas.openxmlformats.org/drawingml/2006/main" def="{17CCF7A1-BF2F-4110-9ECE-4E4935E85AF7}">
  <a:tblStyle styleId="{17CCF7A1-BF2F-4110-9ECE-4E4935E85A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  <p:guide pos="453"/>
        <p:guide orient="horz" pos="339"/>
        <p:guide pos="5307"/>
        <p:guide orient="horz" pos="290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g Siang Lim" userId="7bcd0297-5a17-4c36-8132-250c456f9aaa" providerId="ADAL" clId="{A4ADC944-0DA0-BD4B-8760-DB85FD1E8FC7}"/>
    <pc:docChg chg="undo custSel addSld modSld sldOrd">
      <pc:chgData name="Chang Siang Lim" userId="7bcd0297-5a17-4c36-8132-250c456f9aaa" providerId="ADAL" clId="{A4ADC944-0DA0-BD4B-8760-DB85FD1E8FC7}" dt="2022-11-05T09:24:18.009" v="2932" actId="1076"/>
      <pc:docMkLst>
        <pc:docMk/>
      </pc:docMkLst>
      <pc:sldChg chg="addSp delSp modSp mod">
        <pc:chgData name="Chang Siang Lim" userId="7bcd0297-5a17-4c36-8132-250c456f9aaa" providerId="ADAL" clId="{A4ADC944-0DA0-BD4B-8760-DB85FD1E8FC7}" dt="2022-11-05T09:23:05.612" v="2921" actId="1036"/>
        <pc:sldMkLst>
          <pc:docMk/>
          <pc:sldMk cId="160579792" sldId="321"/>
        </pc:sldMkLst>
        <pc:spChg chg="del">
          <ac:chgData name="Chang Siang Lim" userId="7bcd0297-5a17-4c36-8132-250c456f9aaa" providerId="ADAL" clId="{A4ADC944-0DA0-BD4B-8760-DB85FD1E8FC7}" dt="2022-11-05T09:22:59.775" v="2911" actId="478"/>
          <ac:spMkLst>
            <pc:docMk/>
            <pc:sldMk cId="160579792" sldId="321"/>
            <ac:spMk id="2" creationId="{7BC01DD8-D480-6936-EE61-83AECEA47DFF}"/>
          </ac:spMkLst>
        </pc:spChg>
        <pc:picChg chg="add mod">
          <ac:chgData name="Chang Siang Lim" userId="7bcd0297-5a17-4c36-8132-250c456f9aaa" providerId="ADAL" clId="{A4ADC944-0DA0-BD4B-8760-DB85FD1E8FC7}" dt="2022-11-05T09:23:05.612" v="2921" actId="1036"/>
          <ac:picMkLst>
            <pc:docMk/>
            <pc:sldMk cId="160579792" sldId="321"/>
            <ac:picMk id="3" creationId="{67954BCD-F38E-5828-DD1C-036F04C6854E}"/>
          </ac:picMkLst>
        </pc:picChg>
      </pc:sldChg>
      <pc:sldChg chg="addSp delSp modSp mod">
        <pc:chgData name="Chang Siang Lim" userId="7bcd0297-5a17-4c36-8132-250c456f9aaa" providerId="ADAL" clId="{A4ADC944-0DA0-BD4B-8760-DB85FD1E8FC7}" dt="2022-11-05T09:24:18.009" v="2932" actId="1076"/>
        <pc:sldMkLst>
          <pc:docMk/>
          <pc:sldMk cId="624005178" sldId="324"/>
        </pc:sldMkLst>
        <pc:spChg chg="del">
          <ac:chgData name="Chang Siang Lim" userId="7bcd0297-5a17-4c36-8132-250c456f9aaa" providerId="ADAL" clId="{A4ADC944-0DA0-BD4B-8760-DB85FD1E8FC7}" dt="2022-11-05T09:24:15.738" v="2930" actId="478"/>
          <ac:spMkLst>
            <pc:docMk/>
            <pc:sldMk cId="624005178" sldId="324"/>
            <ac:spMk id="27" creationId="{A21A8844-E549-E35E-322A-160A13266EFB}"/>
          </ac:spMkLst>
        </pc:spChg>
        <pc:picChg chg="add mod">
          <ac:chgData name="Chang Siang Lim" userId="7bcd0297-5a17-4c36-8132-250c456f9aaa" providerId="ADAL" clId="{A4ADC944-0DA0-BD4B-8760-DB85FD1E8FC7}" dt="2022-11-05T09:24:18.009" v="2932" actId="1076"/>
          <ac:picMkLst>
            <pc:docMk/>
            <pc:sldMk cId="624005178" sldId="324"/>
            <ac:picMk id="2" creationId="{ED46A303-DEC5-420D-69C8-9C0CAAA3FE43}"/>
          </ac:picMkLst>
        </pc:picChg>
      </pc:sldChg>
      <pc:sldChg chg="addSp delSp modSp mod">
        <pc:chgData name="Chang Siang Lim" userId="7bcd0297-5a17-4c36-8132-250c456f9aaa" providerId="ADAL" clId="{A4ADC944-0DA0-BD4B-8760-DB85FD1E8FC7}" dt="2022-11-05T08:19:34.830" v="459" actId="1076"/>
        <pc:sldMkLst>
          <pc:docMk/>
          <pc:sldMk cId="2163914671" sldId="338"/>
        </pc:sldMkLst>
        <pc:spChg chg="del mod">
          <ac:chgData name="Chang Siang Lim" userId="7bcd0297-5a17-4c36-8132-250c456f9aaa" providerId="ADAL" clId="{A4ADC944-0DA0-BD4B-8760-DB85FD1E8FC7}" dt="2022-11-05T08:13:45.337" v="6" actId="478"/>
          <ac:spMkLst>
            <pc:docMk/>
            <pc:sldMk cId="2163914671" sldId="338"/>
            <ac:spMk id="2" creationId="{7BC01DD8-D480-6936-EE61-83AECEA47DFF}"/>
          </ac:spMkLst>
        </pc:spChg>
        <pc:spChg chg="add del mod">
          <ac:chgData name="Chang Siang Lim" userId="7bcd0297-5a17-4c36-8132-250c456f9aaa" providerId="ADAL" clId="{A4ADC944-0DA0-BD4B-8760-DB85FD1E8FC7}" dt="2022-11-05T08:13:19.429" v="3" actId="21"/>
          <ac:spMkLst>
            <pc:docMk/>
            <pc:sldMk cId="2163914671" sldId="338"/>
            <ac:spMk id="3" creationId="{101062B5-E1C3-0434-F0FF-9788E6F5F640}"/>
          </ac:spMkLst>
        </pc:spChg>
        <pc:spChg chg="add mod">
          <ac:chgData name="Chang Siang Lim" userId="7bcd0297-5a17-4c36-8132-250c456f9aaa" providerId="ADAL" clId="{A4ADC944-0DA0-BD4B-8760-DB85FD1E8FC7}" dt="2022-11-05T08:15:36.713" v="125" actId="1076"/>
          <ac:spMkLst>
            <pc:docMk/>
            <pc:sldMk cId="2163914671" sldId="338"/>
            <ac:spMk id="6" creationId="{DC7D77BB-580A-0B7D-5FBB-25CB83D8A440}"/>
          </ac:spMkLst>
        </pc:spChg>
        <pc:spChg chg="add mod">
          <ac:chgData name="Chang Siang Lim" userId="7bcd0297-5a17-4c36-8132-250c456f9aaa" providerId="ADAL" clId="{A4ADC944-0DA0-BD4B-8760-DB85FD1E8FC7}" dt="2022-11-05T08:19:13.048" v="453" actId="1076"/>
          <ac:spMkLst>
            <pc:docMk/>
            <pc:sldMk cId="2163914671" sldId="338"/>
            <ac:spMk id="11" creationId="{84D6445C-8D85-BCF7-26C3-A89212C6B392}"/>
          </ac:spMkLst>
        </pc:spChg>
        <pc:spChg chg="add mod">
          <ac:chgData name="Chang Siang Lim" userId="7bcd0297-5a17-4c36-8132-250c456f9aaa" providerId="ADAL" clId="{A4ADC944-0DA0-BD4B-8760-DB85FD1E8FC7}" dt="2022-11-05T08:19:18.914" v="455" actId="1076"/>
          <ac:spMkLst>
            <pc:docMk/>
            <pc:sldMk cId="2163914671" sldId="338"/>
            <ac:spMk id="12" creationId="{494B70EA-423B-1160-8126-8791F4E7C715}"/>
          </ac:spMkLst>
        </pc:spChg>
        <pc:spChg chg="add mod">
          <ac:chgData name="Chang Siang Lim" userId="7bcd0297-5a17-4c36-8132-250c456f9aaa" providerId="ADAL" clId="{A4ADC944-0DA0-BD4B-8760-DB85FD1E8FC7}" dt="2022-11-05T08:19:34.830" v="459" actId="1076"/>
          <ac:spMkLst>
            <pc:docMk/>
            <pc:sldMk cId="2163914671" sldId="338"/>
            <ac:spMk id="13" creationId="{66041997-4C4B-E69D-308E-55A750AC82EC}"/>
          </ac:spMkLst>
        </pc:spChg>
        <pc:spChg chg="add mod">
          <ac:chgData name="Chang Siang Lim" userId="7bcd0297-5a17-4c36-8132-250c456f9aaa" providerId="ADAL" clId="{A4ADC944-0DA0-BD4B-8760-DB85FD1E8FC7}" dt="2022-11-05T08:19:30.895" v="458" actId="1076"/>
          <ac:spMkLst>
            <pc:docMk/>
            <pc:sldMk cId="2163914671" sldId="338"/>
            <ac:spMk id="14" creationId="{1BF32686-F9D1-5B7A-6C8F-DC4A2BB2CC6C}"/>
          </ac:spMkLst>
        </pc:spChg>
        <pc:cxnChg chg="add mod">
          <ac:chgData name="Chang Siang Lim" userId="7bcd0297-5a17-4c36-8132-250c456f9aaa" providerId="ADAL" clId="{A4ADC944-0DA0-BD4B-8760-DB85FD1E8FC7}" dt="2022-11-05T08:19:22.828" v="456" actId="14100"/>
          <ac:cxnSpMkLst>
            <pc:docMk/>
            <pc:sldMk cId="2163914671" sldId="338"/>
            <ac:cxnSpMk id="8" creationId="{DFAFA9F8-5265-3585-64E7-854015949AA9}"/>
          </ac:cxnSpMkLst>
        </pc:cxnChg>
        <pc:cxnChg chg="add mod">
          <ac:chgData name="Chang Siang Lim" userId="7bcd0297-5a17-4c36-8132-250c456f9aaa" providerId="ADAL" clId="{A4ADC944-0DA0-BD4B-8760-DB85FD1E8FC7}" dt="2022-11-05T08:19:26.049" v="457" actId="14100"/>
          <ac:cxnSpMkLst>
            <pc:docMk/>
            <pc:sldMk cId="2163914671" sldId="338"/>
            <ac:cxnSpMk id="9" creationId="{462AEE6F-DBD1-C9CB-7DDE-E8AA3B716DA5}"/>
          </ac:cxnSpMkLst>
        </pc:cxnChg>
      </pc:sldChg>
      <pc:sldChg chg="addSp delSp modSp mod">
        <pc:chgData name="Chang Siang Lim" userId="7bcd0297-5a17-4c36-8132-250c456f9aaa" providerId="ADAL" clId="{A4ADC944-0DA0-BD4B-8760-DB85FD1E8FC7}" dt="2022-11-05T08:30:46.523" v="1032" actId="1035"/>
        <pc:sldMkLst>
          <pc:docMk/>
          <pc:sldMk cId="3201007249" sldId="339"/>
        </pc:sldMkLst>
        <pc:spChg chg="del">
          <ac:chgData name="Chang Siang Lim" userId="7bcd0297-5a17-4c36-8132-250c456f9aaa" providerId="ADAL" clId="{A4ADC944-0DA0-BD4B-8760-DB85FD1E8FC7}" dt="2022-11-05T08:20:02.781" v="460" actId="478"/>
          <ac:spMkLst>
            <pc:docMk/>
            <pc:sldMk cId="3201007249" sldId="339"/>
            <ac:spMk id="2" creationId="{7BC01DD8-D480-6936-EE61-83AECEA47DFF}"/>
          </ac:spMkLst>
        </pc:spChg>
        <pc:spChg chg="add mod">
          <ac:chgData name="Chang Siang Lim" userId="7bcd0297-5a17-4c36-8132-250c456f9aaa" providerId="ADAL" clId="{A4ADC944-0DA0-BD4B-8760-DB85FD1E8FC7}" dt="2022-11-05T08:25:21.997" v="798" actId="1076"/>
          <ac:spMkLst>
            <pc:docMk/>
            <pc:sldMk cId="3201007249" sldId="339"/>
            <ac:spMk id="11" creationId="{E86C1A47-5033-A4C2-0490-F86485BEA14B}"/>
          </ac:spMkLst>
        </pc:spChg>
        <pc:spChg chg="add mod">
          <ac:chgData name="Chang Siang Lim" userId="7bcd0297-5a17-4c36-8132-250c456f9aaa" providerId="ADAL" clId="{A4ADC944-0DA0-BD4B-8760-DB85FD1E8FC7}" dt="2022-11-05T08:25:21.997" v="798" actId="1076"/>
          <ac:spMkLst>
            <pc:docMk/>
            <pc:sldMk cId="3201007249" sldId="339"/>
            <ac:spMk id="12" creationId="{5FB1F6EA-22A8-D683-00FF-3795C963CC3F}"/>
          </ac:spMkLst>
        </pc:spChg>
        <pc:spChg chg="add mod">
          <ac:chgData name="Chang Siang Lim" userId="7bcd0297-5a17-4c36-8132-250c456f9aaa" providerId="ADAL" clId="{A4ADC944-0DA0-BD4B-8760-DB85FD1E8FC7}" dt="2022-11-05T08:25:21.997" v="798" actId="1076"/>
          <ac:spMkLst>
            <pc:docMk/>
            <pc:sldMk cId="3201007249" sldId="339"/>
            <ac:spMk id="13" creationId="{4AE75E10-F16F-0066-5905-F0BF1E29E332}"/>
          </ac:spMkLst>
        </pc:spChg>
        <pc:spChg chg="add mod">
          <ac:chgData name="Chang Siang Lim" userId="7bcd0297-5a17-4c36-8132-250c456f9aaa" providerId="ADAL" clId="{A4ADC944-0DA0-BD4B-8760-DB85FD1E8FC7}" dt="2022-11-05T08:25:21.997" v="798" actId="1076"/>
          <ac:spMkLst>
            <pc:docMk/>
            <pc:sldMk cId="3201007249" sldId="339"/>
            <ac:spMk id="14" creationId="{84677AEB-567F-EB20-A9F0-931AA35A39A5}"/>
          </ac:spMkLst>
        </pc:spChg>
        <pc:spChg chg="add del mod">
          <ac:chgData name="Chang Siang Lim" userId="7bcd0297-5a17-4c36-8132-250c456f9aaa" providerId="ADAL" clId="{A4ADC944-0DA0-BD4B-8760-DB85FD1E8FC7}" dt="2022-11-05T08:26:10.488" v="810"/>
          <ac:spMkLst>
            <pc:docMk/>
            <pc:sldMk cId="3201007249" sldId="339"/>
            <ac:spMk id="16" creationId="{FD446BAC-8FDF-F064-02BE-32AFA945759F}"/>
          </ac:spMkLst>
        </pc:spChg>
        <pc:spChg chg="add mod">
          <ac:chgData name="Chang Siang Lim" userId="7bcd0297-5a17-4c36-8132-250c456f9aaa" providerId="ADAL" clId="{A4ADC944-0DA0-BD4B-8760-DB85FD1E8FC7}" dt="2022-11-05T08:27:53.594" v="837" actId="1076"/>
          <ac:spMkLst>
            <pc:docMk/>
            <pc:sldMk cId="3201007249" sldId="339"/>
            <ac:spMk id="20" creationId="{8F5EAE75-1D4B-E4DB-656D-18E4BAA1AD75}"/>
          </ac:spMkLst>
        </pc:spChg>
        <pc:spChg chg="add mod">
          <ac:chgData name="Chang Siang Lim" userId="7bcd0297-5a17-4c36-8132-250c456f9aaa" providerId="ADAL" clId="{A4ADC944-0DA0-BD4B-8760-DB85FD1E8FC7}" dt="2022-11-05T08:29:11.313" v="912" actId="1035"/>
          <ac:spMkLst>
            <pc:docMk/>
            <pc:sldMk cId="3201007249" sldId="339"/>
            <ac:spMk id="21" creationId="{5E3EF10B-1C5B-3E33-E73F-634D4495B1EF}"/>
          </ac:spMkLst>
        </pc:spChg>
        <pc:spChg chg="add mod">
          <ac:chgData name="Chang Siang Lim" userId="7bcd0297-5a17-4c36-8132-250c456f9aaa" providerId="ADAL" clId="{A4ADC944-0DA0-BD4B-8760-DB85FD1E8FC7}" dt="2022-11-05T08:29:06.463" v="909" actId="1036"/>
          <ac:spMkLst>
            <pc:docMk/>
            <pc:sldMk cId="3201007249" sldId="339"/>
            <ac:spMk id="22" creationId="{D0072903-0FE1-E07D-14EB-3E2AEEE7A406}"/>
          </ac:spMkLst>
        </pc:spChg>
        <pc:spChg chg="add mod">
          <ac:chgData name="Chang Siang Lim" userId="7bcd0297-5a17-4c36-8132-250c456f9aaa" providerId="ADAL" clId="{A4ADC944-0DA0-BD4B-8760-DB85FD1E8FC7}" dt="2022-11-05T08:29:21.407" v="948" actId="20577"/>
          <ac:spMkLst>
            <pc:docMk/>
            <pc:sldMk cId="3201007249" sldId="339"/>
            <ac:spMk id="23" creationId="{4BF345A2-6129-4CDF-7F5B-3C2273BFD24C}"/>
          </ac:spMkLst>
        </pc:spChg>
        <pc:spChg chg="add mod">
          <ac:chgData name="Chang Siang Lim" userId="7bcd0297-5a17-4c36-8132-250c456f9aaa" providerId="ADAL" clId="{A4ADC944-0DA0-BD4B-8760-DB85FD1E8FC7}" dt="2022-11-05T08:30:01.615" v="987" actId="1036"/>
          <ac:spMkLst>
            <pc:docMk/>
            <pc:sldMk cId="3201007249" sldId="339"/>
            <ac:spMk id="24" creationId="{E3BFA48E-0C3D-17A6-28A0-232C5E0AD44D}"/>
          </ac:spMkLst>
        </pc:spChg>
        <pc:spChg chg="add mod">
          <ac:chgData name="Chang Siang Lim" userId="7bcd0297-5a17-4c36-8132-250c456f9aaa" providerId="ADAL" clId="{A4ADC944-0DA0-BD4B-8760-DB85FD1E8FC7}" dt="2022-11-05T08:30:46.523" v="1032" actId="1035"/>
          <ac:spMkLst>
            <pc:docMk/>
            <pc:sldMk cId="3201007249" sldId="339"/>
            <ac:spMk id="25" creationId="{512C96F8-5AEC-03CE-98CD-3FB40C0175F4}"/>
          </ac:spMkLst>
        </pc:spChg>
        <pc:graphicFrameChg chg="add del mod modGraphic">
          <ac:chgData name="Chang Siang Lim" userId="7bcd0297-5a17-4c36-8132-250c456f9aaa" providerId="ADAL" clId="{A4ADC944-0DA0-BD4B-8760-DB85FD1E8FC7}" dt="2022-11-05T08:24:04.705" v="659" actId="478"/>
          <ac:graphicFrameMkLst>
            <pc:docMk/>
            <pc:sldMk cId="3201007249" sldId="339"/>
            <ac:graphicFrameMk id="3" creationId="{E0A29919-D1EC-77E7-A9C5-EDBCCCEC40E5}"/>
          </ac:graphicFrameMkLst>
        </pc:graphicFrameChg>
        <pc:picChg chg="add mod">
          <ac:chgData name="Chang Siang Lim" userId="7bcd0297-5a17-4c36-8132-250c456f9aaa" providerId="ADAL" clId="{A4ADC944-0DA0-BD4B-8760-DB85FD1E8FC7}" dt="2022-11-05T08:28:10.408" v="846" actId="1036"/>
          <ac:picMkLst>
            <pc:docMk/>
            <pc:sldMk cId="3201007249" sldId="339"/>
            <ac:picMk id="6" creationId="{EC787215-3D46-B011-4AA7-7B7AA441BCC5}"/>
          </ac:picMkLst>
        </pc:picChg>
        <pc:picChg chg="add mod modCrop">
          <ac:chgData name="Chang Siang Lim" userId="7bcd0297-5a17-4c36-8132-250c456f9aaa" providerId="ADAL" clId="{A4ADC944-0DA0-BD4B-8760-DB85FD1E8FC7}" dt="2022-11-05T08:25:21.997" v="798" actId="1076"/>
          <ac:picMkLst>
            <pc:docMk/>
            <pc:sldMk cId="3201007249" sldId="339"/>
            <ac:picMk id="7" creationId="{CADC9683-7A83-F41B-F013-CA16DD71617F}"/>
          </ac:picMkLst>
        </pc:picChg>
        <pc:picChg chg="add mod modCrop">
          <ac:chgData name="Chang Siang Lim" userId="7bcd0297-5a17-4c36-8132-250c456f9aaa" providerId="ADAL" clId="{A4ADC944-0DA0-BD4B-8760-DB85FD1E8FC7}" dt="2022-11-05T08:30:10.092" v="995" actId="1035"/>
          <ac:picMkLst>
            <pc:docMk/>
            <pc:sldMk cId="3201007249" sldId="339"/>
            <ac:picMk id="8" creationId="{FCA922DB-FE0A-4CF7-4804-02A6C7427F29}"/>
          </ac:picMkLst>
        </pc:picChg>
        <pc:picChg chg="add mod modCrop">
          <ac:chgData name="Chang Siang Lim" userId="7bcd0297-5a17-4c36-8132-250c456f9aaa" providerId="ADAL" clId="{A4ADC944-0DA0-BD4B-8760-DB85FD1E8FC7}" dt="2022-11-05T08:30:16.706" v="1002" actId="1036"/>
          <ac:picMkLst>
            <pc:docMk/>
            <pc:sldMk cId="3201007249" sldId="339"/>
            <ac:picMk id="9" creationId="{862A6DC7-C177-5BD7-DF5D-F5E8EC515C71}"/>
          </ac:picMkLst>
        </pc:picChg>
        <pc:picChg chg="add del mod">
          <ac:chgData name="Chang Siang Lim" userId="7bcd0297-5a17-4c36-8132-250c456f9aaa" providerId="ADAL" clId="{A4ADC944-0DA0-BD4B-8760-DB85FD1E8FC7}" dt="2022-11-05T08:22:49.886" v="643" actId="478"/>
          <ac:picMkLst>
            <pc:docMk/>
            <pc:sldMk cId="3201007249" sldId="339"/>
            <ac:picMk id="10" creationId="{D289245F-37BA-D271-C11F-664910D8A287}"/>
          </ac:picMkLst>
        </pc:picChg>
        <pc:picChg chg="add mod">
          <ac:chgData name="Chang Siang Lim" userId="7bcd0297-5a17-4c36-8132-250c456f9aaa" providerId="ADAL" clId="{A4ADC944-0DA0-BD4B-8760-DB85FD1E8FC7}" dt="2022-11-05T08:26:35.580" v="818" actId="1076"/>
          <ac:picMkLst>
            <pc:docMk/>
            <pc:sldMk cId="3201007249" sldId="339"/>
            <ac:picMk id="15" creationId="{EEF6A3E8-6848-AF83-0302-2B9189C6499F}"/>
          </ac:picMkLst>
        </pc:picChg>
        <pc:picChg chg="add mod">
          <ac:chgData name="Chang Siang Lim" userId="7bcd0297-5a17-4c36-8132-250c456f9aaa" providerId="ADAL" clId="{A4ADC944-0DA0-BD4B-8760-DB85FD1E8FC7}" dt="2022-11-05T08:26:27.975" v="816" actId="1076"/>
          <ac:picMkLst>
            <pc:docMk/>
            <pc:sldMk cId="3201007249" sldId="339"/>
            <ac:picMk id="17" creationId="{586FD34A-524D-01C0-3BDB-884D5C84428B}"/>
          </ac:picMkLst>
        </pc:picChg>
        <pc:picChg chg="add mod">
          <ac:chgData name="Chang Siang Lim" userId="7bcd0297-5a17-4c36-8132-250c456f9aaa" providerId="ADAL" clId="{A4ADC944-0DA0-BD4B-8760-DB85FD1E8FC7}" dt="2022-11-05T08:26:59.886" v="827" actId="1076"/>
          <ac:picMkLst>
            <pc:docMk/>
            <pc:sldMk cId="3201007249" sldId="339"/>
            <ac:picMk id="18" creationId="{82CA2CA5-4B07-D5C8-BB60-DB65D8E5A34D}"/>
          </ac:picMkLst>
        </pc:picChg>
        <pc:picChg chg="add mod">
          <ac:chgData name="Chang Siang Lim" userId="7bcd0297-5a17-4c36-8132-250c456f9aaa" providerId="ADAL" clId="{A4ADC944-0DA0-BD4B-8760-DB85FD1E8FC7}" dt="2022-11-05T08:27:18.780" v="831" actId="1076"/>
          <ac:picMkLst>
            <pc:docMk/>
            <pc:sldMk cId="3201007249" sldId="339"/>
            <ac:picMk id="19" creationId="{61D7D2F2-C642-D035-20E6-A1267B92384F}"/>
          </ac:picMkLst>
        </pc:picChg>
      </pc:sldChg>
      <pc:sldChg chg="addSp delSp modSp mod">
        <pc:chgData name="Chang Siang Lim" userId="7bcd0297-5a17-4c36-8132-250c456f9aaa" providerId="ADAL" clId="{A4ADC944-0DA0-BD4B-8760-DB85FD1E8FC7}" dt="2022-11-05T08:50:51.473" v="2150" actId="14100"/>
        <pc:sldMkLst>
          <pc:docMk/>
          <pc:sldMk cId="3793342725" sldId="340"/>
        </pc:sldMkLst>
        <pc:spChg chg="del">
          <ac:chgData name="Chang Siang Lim" userId="7bcd0297-5a17-4c36-8132-250c456f9aaa" providerId="ADAL" clId="{A4ADC944-0DA0-BD4B-8760-DB85FD1E8FC7}" dt="2022-11-05T08:49:11.301" v="2032" actId="478"/>
          <ac:spMkLst>
            <pc:docMk/>
            <pc:sldMk cId="3793342725" sldId="340"/>
            <ac:spMk id="2" creationId="{7BC01DD8-D480-6936-EE61-83AECEA47DFF}"/>
          </ac:spMkLst>
        </pc:spChg>
        <pc:spChg chg="add mod">
          <ac:chgData name="Chang Siang Lim" userId="7bcd0297-5a17-4c36-8132-250c456f9aaa" providerId="ADAL" clId="{A4ADC944-0DA0-BD4B-8760-DB85FD1E8FC7}" dt="2022-11-05T08:49:52.945" v="2074" actId="1076"/>
          <ac:spMkLst>
            <pc:docMk/>
            <pc:sldMk cId="3793342725" sldId="340"/>
            <ac:spMk id="7" creationId="{313CE73F-B209-09CA-9A69-A6933BC463D0}"/>
          </ac:spMkLst>
        </pc:spChg>
        <pc:spChg chg="add mod">
          <ac:chgData name="Chang Siang Lim" userId="7bcd0297-5a17-4c36-8132-250c456f9aaa" providerId="ADAL" clId="{A4ADC944-0DA0-BD4B-8760-DB85FD1E8FC7}" dt="2022-11-05T08:49:59.324" v="2083" actId="20577"/>
          <ac:spMkLst>
            <pc:docMk/>
            <pc:sldMk cId="3793342725" sldId="340"/>
            <ac:spMk id="8" creationId="{74B41EA3-FF4F-FA7F-3CB7-402F4645C407}"/>
          </ac:spMkLst>
        </pc:spChg>
        <pc:spChg chg="add mod">
          <ac:chgData name="Chang Siang Lim" userId="7bcd0297-5a17-4c36-8132-250c456f9aaa" providerId="ADAL" clId="{A4ADC944-0DA0-BD4B-8760-DB85FD1E8FC7}" dt="2022-11-05T08:50:45.123" v="2149" actId="207"/>
          <ac:spMkLst>
            <pc:docMk/>
            <pc:sldMk cId="3793342725" sldId="340"/>
            <ac:spMk id="11" creationId="{78D046D7-5BFA-34E4-C231-D20298B9CAAD}"/>
          </ac:spMkLst>
        </pc:spChg>
        <pc:picChg chg="add mod">
          <ac:chgData name="Chang Siang Lim" userId="7bcd0297-5a17-4c36-8132-250c456f9aaa" providerId="ADAL" clId="{A4ADC944-0DA0-BD4B-8760-DB85FD1E8FC7}" dt="2022-11-05T08:49:41.723" v="2042" actId="1076"/>
          <ac:picMkLst>
            <pc:docMk/>
            <pc:sldMk cId="3793342725" sldId="340"/>
            <ac:picMk id="3" creationId="{F27FBE88-4CD9-9E50-8A1F-3C8D29AFA3C2}"/>
          </ac:picMkLst>
        </pc:picChg>
        <pc:picChg chg="add mod">
          <ac:chgData name="Chang Siang Lim" userId="7bcd0297-5a17-4c36-8132-250c456f9aaa" providerId="ADAL" clId="{A4ADC944-0DA0-BD4B-8760-DB85FD1E8FC7}" dt="2022-11-05T08:49:40.141" v="2041" actId="1076"/>
          <ac:picMkLst>
            <pc:docMk/>
            <pc:sldMk cId="3793342725" sldId="340"/>
            <ac:picMk id="6" creationId="{E4672F78-F703-FEC2-2677-D2FD894A9EAE}"/>
          </ac:picMkLst>
        </pc:picChg>
        <pc:cxnChg chg="add mod">
          <ac:chgData name="Chang Siang Lim" userId="7bcd0297-5a17-4c36-8132-250c456f9aaa" providerId="ADAL" clId="{A4ADC944-0DA0-BD4B-8760-DB85FD1E8FC7}" dt="2022-11-05T08:50:51.473" v="2150" actId="14100"/>
          <ac:cxnSpMkLst>
            <pc:docMk/>
            <pc:sldMk cId="3793342725" sldId="340"/>
            <ac:cxnSpMk id="10" creationId="{E6AA8310-F60B-203A-4D46-EB9EE9BE3D7C}"/>
          </ac:cxnSpMkLst>
        </pc:cxnChg>
      </pc:sldChg>
      <pc:sldChg chg="addSp delSp modSp mod">
        <pc:chgData name="Chang Siang Lim" userId="7bcd0297-5a17-4c36-8132-250c456f9aaa" providerId="ADAL" clId="{A4ADC944-0DA0-BD4B-8760-DB85FD1E8FC7}" dt="2022-11-05T08:57:58.951" v="2405" actId="1076"/>
        <pc:sldMkLst>
          <pc:docMk/>
          <pc:sldMk cId="2082765051" sldId="341"/>
        </pc:sldMkLst>
        <pc:spChg chg="del">
          <ac:chgData name="Chang Siang Lim" userId="7bcd0297-5a17-4c36-8132-250c456f9aaa" providerId="ADAL" clId="{A4ADC944-0DA0-BD4B-8760-DB85FD1E8FC7}" dt="2022-11-05T08:51:08.710" v="2151" actId="478"/>
          <ac:spMkLst>
            <pc:docMk/>
            <pc:sldMk cId="2082765051" sldId="341"/>
            <ac:spMk id="2" creationId="{7BC01DD8-D480-6936-EE61-83AECEA47DFF}"/>
          </ac:spMkLst>
        </pc:spChg>
        <pc:spChg chg="add mod">
          <ac:chgData name="Chang Siang Lim" userId="7bcd0297-5a17-4c36-8132-250c456f9aaa" providerId="ADAL" clId="{A4ADC944-0DA0-BD4B-8760-DB85FD1E8FC7}" dt="2022-11-05T08:51:09.123" v="2152"/>
          <ac:spMkLst>
            <pc:docMk/>
            <pc:sldMk cId="2082765051" sldId="341"/>
            <ac:spMk id="3" creationId="{07120201-70FF-6FBA-E0A1-F9B9CD2D2417}"/>
          </ac:spMkLst>
        </pc:spChg>
        <pc:spChg chg="add mod">
          <ac:chgData name="Chang Siang Lim" userId="7bcd0297-5a17-4c36-8132-250c456f9aaa" providerId="ADAL" clId="{A4ADC944-0DA0-BD4B-8760-DB85FD1E8FC7}" dt="2022-11-05T08:51:09.123" v="2152"/>
          <ac:spMkLst>
            <pc:docMk/>
            <pc:sldMk cId="2082765051" sldId="341"/>
            <ac:spMk id="6" creationId="{33BAB5E6-5F02-3A3A-6084-C71842941ED8}"/>
          </ac:spMkLst>
        </pc:spChg>
        <pc:spChg chg="add mod">
          <ac:chgData name="Chang Siang Lim" userId="7bcd0297-5a17-4c36-8132-250c456f9aaa" providerId="ADAL" clId="{A4ADC944-0DA0-BD4B-8760-DB85FD1E8FC7}" dt="2022-11-05T08:51:09.123" v="2152"/>
          <ac:spMkLst>
            <pc:docMk/>
            <pc:sldMk cId="2082765051" sldId="341"/>
            <ac:spMk id="7" creationId="{89C439DB-9B3F-FC62-183F-961F1AF59902}"/>
          </ac:spMkLst>
        </pc:spChg>
        <pc:spChg chg="add mod">
          <ac:chgData name="Chang Siang Lim" userId="7bcd0297-5a17-4c36-8132-250c456f9aaa" providerId="ADAL" clId="{A4ADC944-0DA0-BD4B-8760-DB85FD1E8FC7}" dt="2022-11-05T08:54:05.831" v="2311" actId="1076"/>
          <ac:spMkLst>
            <pc:docMk/>
            <pc:sldMk cId="2082765051" sldId="341"/>
            <ac:spMk id="8" creationId="{43FC43B2-E0E3-AAD5-76EC-27D89FF6E7DC}"/>
          </ac:spMkLst>
        </pc:spChg>
        <pc:spChg chg="add mod">
          <ac:chgData name="Chang Siang Lim" userId="7bcd0297-5a17-4c36-8132-250c456f9aaa" providerId="ADAL" clId="{A4ADC944-0DA0-BD4B-8760-DB85FD1E8FC7}" dt="2022-11-05T08:55:23.149" v="2333" actId="692"/>
          <ac:spMkLst>
            <pc:docMk/>
            <pc:sldMk cId="2082765051" sldId="341"/>
            <ac:spMk id="17" creationId="{ADFEEB07-B12C-B18B-D0C9-7BFA8F788CAE}"/>
          </ac:spMkLst>
        </pc:spChg>
        <pc:spChg chg="add mod">
          <ac:chgData name="Chang Siang Lim" userId="7bcd0297-5a17-4c36-8132-250c456f9aaa" providerId="ADAL" clId="{A4ADC944-0DA0-BD4B-8760-DB85FD1E8FC7}" dt="2022-11-05T08:55:53.014" v="2358" actId="1076"/>
          <ac:spMkLst>
            <pc:docMk/>
            <pc:sldMk cId="2082765051" sldId="341"/>
            <ac:spMk id="18" creationId="{1FC22788-C179-C55C-7251-7BD0EFCED028}"/>
          </ac:spMkLst>
        </pc:spChg>
        <pc:spChg chg="add mod">
          <ac:chgData name="Chang Siang Lim" userId="7bcd0297-5a17-4c36-8132-250c456f9aaa" providerId="ADAL" clId="{A4ADC944-0DA0-BD4B-8760-DB85FD1E8FC7}" dt="2022-11-05T08:56:05.742" v="2373" actId="1038"/>
          <ac:spMkLst>
            <pc:docMk/>
            <pc:sldMk cId="2082765051" sldId="341"/>
            <ac:spMk id="19" creationId="{FCCB77A5-B1D5-1195-1E3A-E30B46B077F6}"/>
          </ac:spMkLst>
        </pc:spChg>
        <pc:picChg chg="add mod modCrop">
          <ac:chgData name="Chang Siang Lim" userId="7bcd0297-5a17-4c36-8132-250c456f9aaa" providerId="ADAL" clId="{A4ADC944-0DA0-BD4B-8760-DB85FD1E8FC7}" dt="2022-11-05T08:53:51.660" v="2306" actId="1076"/>
          <ac:picMkLst>
            <pc:docMk/>
            <pc:sldMk cId="2082765051" sldId="341"/>
            <ac:picMk id="9" creationId="{C9421258-BA80-5D68-C804-7D11148A13CD}"/>
          </ac:picMkLst>
        </pc:picChg>
        <pc:picChg chg="add mod">
          <ac:chgData name="Chang Siang Lim" userId="7bcd0297-5a17-4c36-8132-250c456f9aaa" providerId="ADAL" clId="{A4ADC944-0DA0-BD4B-8760-DB85FD1E8FC7}" dt="2022-11-05T08:53:56.341" v="2309" actId="1076"/>
          <ac:picMkLst>
            <pc:docMk/>
            <pc:sldMk cId="2082765051" sldId="341"/>
            <ac:picMk id="10" creationId="{F1D6CD09-46DA-0195-F4AF-D347E9874364}"/>
          </ac:picMkLst>
        </pc:picChg>
        <pc:picChg chg="add mod modCrop">
          <ac:chgData name="Chang Siang Lim" userId="7bcd0297-5a17-4c36-8132-250c456f9aaa" providerId="ADAL" clId="{A4ADC944-0DA0-BD4B-8760-DB85FD1E8FC7}" dt="2022-11-05T08:55:05.224" v="2329" actId="1076"/>
          <ac:picMkLst>
            <pc:docMk/>
            <pc:sldMk cId="2082765051" sldId="341"/>
            <ac:picMk id="11" creationId="{1184993B-BD36-BC0B-9DC8-90D18C739E6F}"/>
          </ac:picMkLst>
        </pc:picChg>
        <pc:picChg chg="add mod">
          <ac:chgData name="Chang Siang Lim" userId="7bcd0297-5a17-4c36-8132-250c456f9aaa" providerId="ADAL" clId="{A4ADC944-0DA0-BD4B-8760-DB85FD1E8FC7}" dt="2022-11-05T08:53:54.692" v="2308" actId="1076"/>
          <ac:picMkLst>
            <pc:docMk/>
            <pc:sldMk cId="2082765051" sldId="341"/>
            <ac:picMk id="12" creationId="{B03636D9-AC02-DBA3-07E7-CB0FC319FD35}"/>
          </ac:picMkLst>
        </pc:picChg>
        <pc:picChg chg="add mod modCrop">
          <ac:chgData name="Chang Siang Lim" userId="7bcd0297-5a17-4c36-8132-250c456f9aaa" providerId="ADAL" clId="{A4ADC944-0DA0-BD4B-8760-DB85FD1E8FC7}" dt="2022-11-05T08:53:57.758" v="2310" actId="1076"/>
          <ac:picMkLst>
            <pc:docMk/>
            <pc:sldMk cId="2082765051" sldId="341"/>
            <ac:picMk id="13" creationId="{BF017524-22F7-2EED-DBE0-BF8A8D156CDD}"/>
          </ac:picMkLst>
        </pc:picChg>
        <pc:picChg chg="add mod">
          <ac:chgData name="Chang Siang Lim" userId="7bcd0297-5a17-4c36-8132-250c456f9aaa" providerId="ADAL" clId="{A4ADC944-0DA0-BD4B-8760-DB85FD1E8FC7}" dt="2022-11-05T08:54:17.190" v="2315" actId="1076"/>
          <ac:picMkLst>
            <pc:docMk/>
            <pc:sldMk cId="2082765051" sldId="341"/>
            <ac:picMk id="14" creationId="{2CF2CF18-282A-FD4C-BEDD-DA8A9E83749E}"/>
          </ac:picMkLst>
        </pc:picChg>
        <pc:picChg chg="add mod modCrop">
          <ac:chgData name="Chang Siang Lim" userId="7bcd0297-5a17-4c36-8132-250c456f9aaa" providerId="ADAL" clId="{A4ADC944-0DA0-BD4B-8760-DB85FD1E8FC7}" dt="2022-11-05T08:54:47.159" v="2325" actId="1035"/>
          <ac:picMkLst>
            <pc:docMk/>
            <pc:sldMk cId="2082765051" sldId="341"/>
            <ac:picMk id="15" creationId="{312C92A7-5518-FABC-EF47-68C4E59AAB64}"/>
          </ac:picMkLst>
        </pc:picChg>
        <pc:picChg chg="add mod">
          <ac:chgData name="Chang Siang Lim" userId="7bcd0297-5a17-4c36-8132-250c456f9aaa" providerId="ADAL" clId="{A4ADC944-0DA0-BD4B-8760-DB85FD1E8FC7}" dt="2022-11-05T08:57:58.951" v="2405" actId="1076"/>
          <ac:picMkLst>
            <pc:docMk/>
            <pc:sldMk cId="2082765051" sldId="341"/>
            <ac:picMk id="16" creationId="{DACDAC46-C0FC-2A57-0D89-918F82C4F215}"/>
          </ac:picMkLst>
        </pc:picChg>
      </pc:sldChg>
      <pc:sldChg chg="addSp delSp modSp mod ord">
        <pc:chgData name="Chang Siang Lim" userId="7bcd0297-5a17-4c36-8132-250c456f9aaa" providerId="ADAL" clId="{A4ADC944-0DA0-BD4B-8760-DB85FD1E8FC7}" dt="2022-11-05T08:59:41.623" v="2422" actId="113"/>
        <pc:sldMkLst>
          <pc:docMk/>
          <pc:sldMk cId="2948491544" sldId="342"/>
        </pc:sldMkLst>
        <pc:spChg chg="del">
          <ac:chgData name="Chang Siang Lim" userId="7bcd0297-5a17-4c36-8132-250c456f9aaa" providerId="ADAL" clId="{A4ADC944-0DA0-BD4B-8760-DB85FD1E8FC7}" dt="2022-11-05T08:59:17.545" v="2411" actId="478"/>
          <ac:spMkLst>
            <pc:docMk/>
            <pc:sldMk cId="2948491544" sldId="342"/>
            <ac:spMk id="2" creationId="{7BC01DD8-D480-6936-EE61-83AECEA47DFF}"/>
          </ac:spMkLst>
        </pc:spChg>
        <pc:spChg chg="add mod">
          <ac:chgData name="Chang Siang Lim" userId="7bcd0297-5a17-4c36-8132-250c456f9aaa" providerId="ADAL" clId="{A4ADC944-0DA0-BD4B-8760-DB85FD1E8FC7}" dt="2022-11-05T08:59:24.334" v="2415" actId="1076"/>
          <ac:spMkLst>
            <pc:docMk/>
            <pc:sldMk cId="2948491544" sldId="342"/>
            <ac:spMk id="3" creationId="{23725668-C5D3-4247-945E-558F39CF888F}"/>
          </ac:spMkLst>
        </pc:spChg>
        <pc:spChg chg="add mod">
          <ac:chgData name="Chang Siang Lim" userId="7bcd0297-5a17-4c36-8132-250c456f9aaa" providerId="ADAL" clId="{A4ADC944-0DA0-BD4B-8760-DB85FD1E8FC7}" dt="2022-11-05T08:59:41.623" v="2422" actId="113"/>
          <ac:spMkLst>
            <pc:docMk/>
            <pc:sldMk cId="2948491544" sldId="342"/>
            <ac:spMk id="7" creationId="{DDEB7871-2307-D860-8B17-8847AD5F8AA0}"/>
          </ac:spMkLst>
        </pc:spChg>
        <pc:picChg chg="add del mod">
          <ac:chgData name="Chang Siang Lim" userId="7bcd0297-5a17-4c36-8132-250c456f9aaa" providerId="ADAL" clId="{A4ADC944-0DA0-BD4B-8760-DB85FD1E8FC7}" dt="2022-11-05T08:59:35.878" v="2420" actId="1076"/>
          <ac:picMkLst>
            <pc:docMk/>
            <pc:sldMk cId="2948491544" sldId="342"/>
            <ac:picMk id="1025" creationId="{6169AC1D-8B5D-59D1-5751-CA334570FF65}"/>
          </ac:picMkLst>
        </pc:picChg>
      </pc:sldChg>
      <pc:sldChg chg="addSp delSp modSp mod">
        <pc:chgData name="Chang Siang Lim" userId="7bcd0297-5a17-4c36-8132-250c456f9aaa" providerId="ADAL" clId="{A4ADC944-0DA0-BD4B-8760-DB85FD1E8FC7}" dt="2022-11-05T09:23:39.529" v="2929" actId="1036"/>
        <pc:sldMkLst>
          <pc:docMk/>
          <pc:sldMk cId="3807603499" sldId="343"/>
        </pc:sldMkLst>
        <pc:spChg chg="del">
          <ac:chgData name="Chang Siang Lim" userId="7bcd0297-5a17-4c36-8132-250c456f9aaa" providerId="ADAL" clId="{A4ADC944-0DA0-BD4B-8760-DB85FD1E8FC7}" dt="2022-11-05T09:23:34.806" v="2922" actId="478"/>
          <ac:spMkLst>
            <pc:docMk/>
            <pc:sldMk cId="3807603499" sldId="343"/>
            <ac:spMk id="2" creationId="{7BC01DD8-D480-6936-EE61-83AECEA47DFF}"/>
          </ac:spMkLst>
        </pc:spChg>
        <pc:picChg chg="add mod">
          <ac:chgData name="Chang Siang Lim" userId="7bcd0297-5a17-4c36-8132-250c456f9aaa" providerId="ADAL" clId="{A4ADC944-0DA0-BD4B-8760-DB85FD1E8FC7}" dt="2022-11-05T09:23:39.529" v="2929" actId="1036"/>
          <ac:picMkLst>
            <pc:docMk/>
            <pc:sldMk cId="3807603499" sldId="343"/>
            <ac:picMk id="3" creationId="{EBAC344D-BBE1-A56A-31EB-5C57242E7E04}"/>
          </ac:picMkLst>
        </pc:picChg>
      </pc:sldChg>
      <pc:sldChg chg="addSp delSp modSp add mod">
        <pc:chgData name="Chang Siang Lim" userId="7bcd0297-5a17-4c36-8132-250c456f9aaa" providerId="ADAL" clId="{A4ADC944-0DA0-BD4B-8760-DB85FD1E8FC7}" dt="2022-11-05T08:48:31.841" v="2027" actId="1076"/>
        <pc:sldMkLst>
          <pc:docMk/>
          <pc:sldMk cId="1598507718" sldId="348"/>
        </pc:sldMkLst>
        <pc:spChg chg="del">
          <ac:chgData name="Chang Siang Lim" userId="7bcd0297-5a17-4c36-8132-250c456f9aaa" providerId="ADAL" clId="{A4ADC944-0DA0-BD4B-8760-DB85FD1E8FC7}" dt="2022-11-05T08:34:15.164" v="1339" actId="478"/>
          <ac:spMkLst>
            <pc:docMk/>
            <pc:sldMk cId="1598507718" sldId="348"/>
            <ac:spMk id="11" creationId="{E86C1A47-5033-A4C2-0490-F86485BEA14B}"/>
          </ac:spMkLst>
        </pc:spChg>
        <pc:spChg chg="del mod">
          <ac:chgData name="Chang Siang Lim" userId="7bcd0297-5a17-4c36-8132-250c456f9aaa" providerId="ADAL" clId="{A4ADC944-0DA0-BD4B-8760-DB85FD1E8FC7}" dt="2022-11-05T08:34:13.706" v="1338" actId="478"/>
          <ac:spMkLst>
            <pc:docMk/>
            <pc:sldMk cId="1598507718" sldId="348"/>
            <ac:spMk id="12" creationId="{5FB1F6EA-22A8-D683-00FF-3795C963CC3F}"/>
          </ac:spMkLst>
        </pc:spChg>
        <pc:spChg chg="del mod">
          <ac:chgData name="Chang Siang Lim" userId="7bcd0297-5a17-4c36-8132-250c456f9aaa" providerId="ADAL" clId="{A4ADC944-0DA0-BD4B-8760-DB85FD1E8FC7}" dt="2022-11-05T08:34:10.529" v="1336" actId="478"/>
          <ac:spMkLst>
            <pc:docMk/>
            <pc:sldMk cId="1598507718" sldId="348"/>
            <ac:spMk id="13" creationId="{4AE75E10-F16F-0066-5905-F0BF1E29E332}"/>
          </ac:spMkLst>
        </pc:spChg>
        <pc:spChg chg="del mod">
          <ac:chgData name="Chang Siang Lim" userId="7bcd0297-5a17-4c36-8132-250c456f9aaa" providerId="ADAL" clId="{A4ADC944-0DA0-BD4B-8760-DB85FD1E8FC7}" dt="2022-11-05T08:34:12.173" v="1337" actId="478"/>
          <ac:spMkLst>
            <pc:docMk/>
            <pc:sldMk cId="1598507718" sldId="348"/>
            <ac:spMk id="14" creationId="{84677AEB-567F-EB20-A9F0-931AA35A39A5}"/>
          </ac:spMkLst>
        </pc:spChg>
        <pc:spChg chg="del">
          <ac:chgData name="Chang Siang Lim" userId="7bcd0297-5a17-4c36-8132-250c456f9aaa" providerId="ADAL" clId="{A4ADC944-0DA0-BD4B-8760-DB85FD1E8FC7}" dt="2022-11-05T08:30:51.342" v="1033" actId="478"/>
          <ac:spMkLst>
            <pc:docMk/>
            <pc:sldMk cId="1598507718" sldId="348"/>
            <ac:spMk id="16" creationId="{FD446BAC-8FDF-F064-02BE-32AFA945759F}"/>
          </ac:spMkLst>
        </pc:spChg>
        <pc:graphicFrameChg chg="add mod modGraphic">
          <ac:chgData name="Chang Siang Lim" userId="7bcd0297-5a17-4c36-8132-250c456f9aaa" providerId="ADAL" clId="{A4ADC944-0DA0-BD4B-8760-DB85FD1E8FC7}" dt="2022-11-05T08:48:31.841" v="2027" actId="1076"/>
          <ac:graphicFrameMkLst>
            <pc:docMk/>
            <pc:sldMk cId="1598507718" sldId="348"/>
            <ac:graphicFrameMk id="2" creationId="{43B4B899-4A67-954B-C11B-213C7AD79E8B}"/>
          </ac:graphicFrameMkLst>
        </pc:graphicFrameChg>
        <pc:picChg chg="del">
          <ac:chgData name="Chang Siang Lim" userId="7bcd0297-5a17-4c36-8132-250c456f9aaa" providerId="ADAL" clId="{A4ADC944-0DA0-BD4B-8760-DB85FD1E8FC7}" dt="2022-11-05T08:30:51.342" v="1033" actId="478"/>
          <ac:picMkLst>
            <pc:docMk/>
            <pc:sldMk cId="1598507718" sldId="348"/>
            <ac:picMk id="6" creationId="{EC787215-3D46-B011-4AA7-7B7AA441BCC5}"/>
          </ac:picMkLst>
        </pc:picChg>
        <pc:picChg chg="del">
          <ac:chgData name="Chang Siang Lim" userId="7bcd0297-5a17-4c36-8132-250c456f9aaa" providerId="ADAL" clId="{A4ADC944-0DA0-BD4B-8760-DB85FD1E8FC7}" dt="2022-11-05T08:30:51.342" v="1033" actId="478"/>
          <ac:picMkLst>
            <pc:docMk/>
            <pc:sldMk cId="1598507718" sldId="348"/>
            <ac:picMk id="7" creationId="{CADC9683-7A83-F41B-F013-CA16DD71617F}"/>
          </ac:picMkLst>
        </pc:picChg>
        <pc:picChg chg="del">
          <ac:chgData name="Chang Siang Lim" userId="7bcd0297-5a17-4c36-8132-250c456f9aaa" providerId="ADAL" clId="{A4ADC944-0DA0-BD4B-8760-DB85FD1E8FC7}" dt="2022-11-05T08:30:51.342" v="1033" actId="478"/>
          <ac:picMkLst>
            <pc:docMk/>
            <pc:sldMk cId="1598507718" sldId="348"/>
            <ac:picMk id="8" creationId="{FCA922DB-FE0A-4CF7-4804-02A6C7427F29}"/>
          </ac:picMkLst>
        </pc:picChg>
        <pc:picChg chg="del">
          <ac:chgData name="Chang Siang Lim" userId="7bcd0297-5a17-4c36-8132-250c456f9aaa" providerId="ADAL" clId="{A4ADC944-0DA0-BD4B-8760-DB85FD1E8FC7}" dt="2022-11-05T08:30:51.342" v="1033" actId="478"/>
          <ac:picMkLst>
            <pc:docMk/>
            <pc:sldMk cId="1598507718" sldId="348"/>
            <ac:picMk id="9" creationId="{862A6DC7-C177-5BD7-DF5D-F5E8EC515C71}"/>
          </ac:picMkLst>
        </pc:picChg>
        <pc:picChg chg="del">
          <ac:chgData name="Chang Siang Lim" userId="7bcd0297-5a17-4c36-8132-250c456f9aaa" providerId="ADAL" clId="{A4ADC944-0DA0-BD4B-8760-DB85FD1E8FC7}" dt="2022-11-05T08:30:53.891" v="1034" actId="478"/>
          <ac:picMkLst>
            <pc:docMk/>
            <pc:sldMk cId="1598507718" sldId="348"/>
            <ac:picMk id="15" creationId="{EEF6A3E8-6848-AF83-0302-2B9189C6499F}"/>
          </ac:picMkLst>
        </pc:picChg>
      </pc:sldChg>
      <pc:sldChg chg="modSp mod ord">
        <pc:chgData name="Chang Siang Lim" userId="7bcd0297-5a17-4c36-8132-250c456f9aaa" providerId="ADAL" clId="{A4ADC944-0DA0-BD4B-8760-DB85FD1E8FC7}" dt="2022-11-05T08:58:22.820" v="2409" actId="122"/>
        <pc:sldMkLst>
          <pc:docMk/>
          <pc:sldMk cId="2301760827" sldId="349"/>
        </pc:sldMkLst>
        <pc:spChg chg="mod">
          <ac:chgData name="Chang Siang Lim" userId="7bcd0297-5a17-4c36-8132-250c456f9aaa" providerId="ADAL" clId="{A4ADC944-0DA0-BD4B-8760-DB85FD1E8FC7}" dt="2022-11-05T08:56:24.752" v="2388" actId="20577"/>
          <ac:spMkLst>
            <pc:docMk/>
            <pc:sldMk cId="2301760827" sldId="349"/>
            <ac:spMk id="5" creationId="{68868B5F-0E27-F3E3-EFBD-29392708B47F}"/>
          </ac:spMkLst>
        </pc:spChg>
        <pc:graphicFrameChg chg="mod modGraphic">
          <ac:chgData name="Chang Siang Lim" userId="7bcd0297-5a17-4c36-8132-250c456f9aaa" providerId="ADAL" clId="{A4ADC944-0DA0-BD4B-8760-DB85FD1E8FC7}" dt="2022-11-05T08:58:22.820" v="2409" actId="122"/>
          <ac:graphicFrameMkLst>
            <pc:docMk/>
            <pc:sldMk cId="2301760827" sldId="349"/>
            <ac:graphicFrameMk id="2" creationId="{43B4B899-4A67-954B-C11B-213C7AD79E8B}"/>
          </ac:graphicFrameMkLst>
        </pc:graphicFrameChg>
      </pc:sldChg>
      <pc:sldChg chg="addSp modSp new mod">
        <pc:chgData name="Chang Siang Lim" userId="7bcd0297-5a17-4c36-8132-250c456f9aaa" providerId="ADAL" clId="{A4ADC944-0DA0-BD4B-8760-DB85FD1E8FC7}" dt="2022-11-05T08:52:09.971" v="2279" actId="1076"/>
        <pc:sldMkLst>
          <pc:docMk/>
          <pc:sldMk cId="3212819296" sldId="349"/>
        </pc:sldMkLst>
        <pc:spChg chg="mod">
          <ac:chgData name="Chang Siang Lim" userId="7bcd0297-5a17-4c36-8132-250c456f9aaa" providerId="ADAL" clId="{A4ADC944-0DA0-BD4B-8760-DB85FD1E8FC7}" dt="2022-11-05T08:51:54.458" v="2274" actId="1076"/>
          <ac:spMkLst>
            <pc:docMk/>
            <pc:sldMk cId="3212819296" sldId="349"/>
            <ac:spMk id="2" creationId="{4B6BC61C-625A-2B1C-9A04-BC95C31818D1}"/>
          </ac:spMkLst>
        </pc:spChg>
        <pc:spChg chg="mod">
          <ac:chgData name="Chang Siang Lim" userId="7bcd0297-5a17-4c36-8132-250c456f9aaa" providerId="ADAL" clId="{A4ADC944-0DA0-BD4B-8760-DB85FD1E8FC7}" dt="2022-11-05T08:51:57.990" v="2275" actId="1076"/>
          <ac:spMkLst>
            <pc:docMk/>
            <pc:sldMk cId="3212819296" sldId="349"/>
            <ac:spMk id="3" creationId="{C177DB74-C465-29B4-AA4A-EA34FF51E998}"/>
          </ac:spMkLst>
        </pc:spChg>
        <pc:picChg chg="add mod">
          <ac:chgData name="Chang Siang Lim" userId="7bcd0297-5a17-4c36-8132-250c456f9aaa" providerId="ADAL" clId="{A4ADC944-0DA0-BD4B-8760-DB85FD1E8FC7}" dt="2022-11-05T08:52:09.971" v="2279" actId="1076"/>
          <ac:picMkLst>
            <pc:docMk/>
            <pc:sldMk cId="3212819296" sldId="349"/>
            <ac:picMk id="4" creationId="{9D39CC04-8753-064D-CBE8-1D713786612B}"/>
          </ac:picMkLst>
        </pc:picChg>
      </pc:sldChg>
      <pc:sldChg chg="addSp delSp modSp mod">
        <pc:chgData name="Chang Siang Lim" userId="7bcd0297-5a17-4c36-8132-250c456f9aaa" providerId="ADAL" clId="{A4ADC944-0DA0-BD4B-8760-DB85FD1E8FC7}" dt="2022-11-05T09:04:21.601" v="2910" actId="1076"/>
        <pc:sldMkLst>
          <pc:docMk/>
          <pc:sldMk cId="1432410002" sldId="350"/>
        </pc:sldMkLst>
        <pc:spChg chg="add mod">
          <ac:chgData name="Chang Siang Lim" userId="7bcd0297-5a17-4c36-8132-250c456f9aaa" providerId="ADAL" clId="{A4ADC944-0DA0-BD4B-8760-DB85FD1E8FC7}" dt="2022-11-05T09:04:21.601" v="2910" actId="1076"/>
          <ac:spMkLst>
            <pc:docMk/>
            <pc:sldMk cId="1432410002" sldId="350"/>
            <ac:spMk id="7" creationId="{6AC8BDF4-EFB1-FBA8-34EF-D477017A5B6D}"/>
          </ac:spMkLst>
        </pc:spChg>
        <pc:graphicFrameChg chg="del">
          <ac:chgData name="Chang Siang Lim" userId="7bcd0297-5a17-4c36-8132-250c456f9aaa" providerId="ADAL" clId="{A4ADC944-0DA0-BD4B-8760-DB85FD1E8FC7}" dt="2022-11-05T08:58:49.032" v="2410" actId="478"/>
          <ac:graphicFrameMkLst>
            <pc:docMk/>
            <pc:sldMk cId="1432410002" sldId="350"/>
            <ac:graphicFrameMk id="2" creationId="{43B4B899-4A67-954B-C11B-213C7AD79E8B}"/>
          </ac:graphicFrameMkLst>
        </pc:graphicFrameChg>
        <pc:picChg chg="add mod">
          <ac:chgData name="Chang Siang Lim" userId="7bcd0297-5a17-4c36-8132-250c456f9aaa" providerId="ADAL" clId="{A4ADC944-0DA0-BD4B-8760-DB85FD1E8FC7}" dt="2022-11-05T09:04:05.920" v="2877" actId="1076"/>
          <ac:picMkLst>
            <pc:docMk/>
            <pc:sldMk cId="1432410002" sldId="350"/>
            <ac:picMk id="3" creationId="{AB1F4F33-5951-186F-730B-54ADC65A8D34}"/>
          </ac:picMkLst>
        </pc:picChg>
        <pc:picChg chg="add mod">
          <ac:chgData name="Chang Siang Lim" userId="7bcd0297-5a17-4c36-8132-250c456f9aaa" providerId="ADAL" clId="{A4ADC944-0DA0-BD4B-8760-DB85FD1E8FC7}" dt="2022-11-05T09:04:04.737" v="2876" actId="1076"/>
          <ac:picMkLst>
            <pc:docMk/>
            <pc:sldMk cId="1432410002" sldId="350"/>
            <ac:picMk id="6" creationId="{5B72CEF9-E129-87A4-9A14-0ED54EE56B65}"/>
          </ac:picMkLst>
        </pc:picChg>
      </pc:sldChg>
      <pc:sldChg chg="addSp delSp modSp new mod modAnim">
        <pc:chgData name="Chang Siang Lim" userId="7bcd0297-5a17-4c36-8132-250c456f9aaa" providerId="ADAL" clId="{A4ADC944-0DA0-BD4B-8760-DB85FD1E8FC7}" dt="2022-11-05T09:02:01.970" v="2771" actId="1076"/>
        <pc:sldMkLst>
          <pc:docMk/>
          <pc:sldMk cId="3593048217" sldId="352"/>
        </pc:sldMkLst>
        <pc:spChg chg="mod">
          <ac:chgData name="Chang Siang Lim" userId="7bcd0297-5a17-4c36-8132-250c456f9aaa" providerId="ADAL" clId="{A4ADC944-0DA0-BD4B-8760-DB85FD1E8FC7}" dt="2022-11-05T09:00:42.435" v="2452" actId="1076"/>
          <ac:spMkLst>
            <pc:docMk/>
            <pc:sldMk cId="3593048217" sldId="352"/>
            <ac:spMk id="2" creationId="{829F4AA3-6AFF-7F6B-CBBA-A390DB32CB76}"/>
          </ac:spMkLst>
        </pc:spChg>
        <pc:spChg chg="del">
          <ac:chgData name="Chang Siang Lim" userId="7bcd0297-5a17-4c36-8132-250c456f9aaa" providerId="ADAL" clId="{A4ADC944-0DA0-BD4B-8760-DB85FD1E8FC7}" dt="2022-11-05T09:00:45.060" v="2453" actId="478"/>
          <ac:spMkLst>
            <pc:docMk/>
            <pc:sldMk cId="3593048217" sldId="352"/>
            <ac:spMk id="3" creationId="{0419C2B0-3A23-AB1D-1DB5-E71C2F33625C}"/>
          </ac:spMkLst>
        </pc:spChg>
        <pc:spChg chg="add del">
          <ac:chgData name="Chang Siang Lim" userId="7bcd0297-5a17-4c36-8132-250c456f9aaa" providerId="ADAL" clId="{A4ADC944-0DA0-BD4B-8760-DB85FD1E8FC7}" dt="2022-11-05T09:00:55.992" v="2457" actId="22"/>
          <ac:spMkLst>
            <pc:docMk/>
            <pc:sldMk cId="3593048217" sldId="352"/>
            <ac:spMk id="6" creationId="{0C14740F-5531-9380-8E2D-92677CDF2C23}"/>
          </ac:spMkLst>
        </pc:spChg>
        <pc:spChg chg="add mod">
          <ac:chgData name="Chang Siang Lim" userId="7bcd0297-5a17-4c36-8132-250c456f9aaa" providerId="ADAL" clId="{A4ADC944-0DA0-BD4B-8760-DB85FD1E8FC7}" dt="2022-11-05T09:02:01.970" v="2771" actId="1076"/>
          <ac:spMkLst>
            <pc:docMk/>
            <pc:sldMk cId="3593048217" sldId="352"/>
            <ac:spMk id="7" creationId="{35239047-89AF-10D6-8D1E-112858B3E0CB}"/>
          </ac:spMkLst>
        </pc:spChg>
        <pc:picChg chg="add mod">
          <ac:chgData name="Chang Siang Lim" userId="7bcd0297-5a17-4c36-8132-250c456f9aaa" providerId="ADAL" clId="{A4ADC944-0DA0-BD4B-8760-DB85FD1E8FC7}" dt="2022-11-05T09:00:48.619" v="2455" actId="1076"/>
          <ac:picMkLst>
            <pc:docMk/>
            <pc:sldMk cId="3593048217" sldId="352"/>
            <ac:picMk id="4" creationId="{F1D5176A-4589-747E-3B5D-1F19CF15405D}"/>
          </ac:picMkLst>
        </pc:picChg>
      </pc:sldChg>
      <pc:sldChg chg="addSp delSp modSp new mod">
        <pc:chgData name="Chang Siang Lim" userId="7bcd0297-5a17-4c36-8132-250c456f9aaa" providerId="ADAL" clId="{A4ADC944-0DA0-BD4B-8760-DB85FD1E8FC7}" dt="2022-11-05T09:03:48.305" v="2875" actId="1076"/>
        <pc:sldMkLst>
          <pc:docMk/>
          <pc:sldMk cId="1512331262" sldId="353"/>
        </pc:sldMkLst>
        <pc:spChg chg="mod">
          <ac:chgData name="Chang Siang Lim" userId="7bcd0297-5a17-4c36-8132-250c456f9aaa" providerId="ADAL" clId="{A4ADC944-0DA0-BD4B-8760-DB85FD1E8FC7}" dt="2022-11-05T09:02:14.352" v="2804" actId="1076"/>
          <ac:spMkLst>
            <pc:docMk/>
            <pc:sldMk cId="1512331262" sldId="353"/>
            <ac:spMk id="2" creationId="{D08F6E45-131B-F090-D122-B7A659EEFCE8}"/>
          </ac:spMkLst>
        </pc:spChg>
        <pc:spChg chg="del">
          <ac:chgData name="Chang Siang Lim" userId="7bcd0297-5a17-4c36-8132-250c456f9aaa" providerId="ADAL" clId="{A4ADC944-0DA0-BD4B-8760-DB85FD1E8FC7}" dt="2022-11-05T09:02:49.513" v="2805" actId="478"/>
          <ac:spMkLst>
            <pc:docMk/>
            <pc:sldMk cId="1512331262" sldId="353"/>
            <ac:spMk id="3" creationId="{333A006B-876C-23B0-EB38-9C2CC8887C57}"/>
          </ac:spMkLst>
        </pc:spChg>
        <pc:spChg chg="add del mod">
          <ac:chgData name="Chang Siang Lim" userId="7bcd0297-5a17-4c36-8132-250c456f9aaa" providerId="ADAL" clId="{A4ADC944-0DA0-BD4B-8760-DB85FD1E8FC7}" dt="2022-11-05T09:02:52.479" v="2807"/>
          <ac:spMkLst>
            <pc:docMk/>
            <pc:sldMk cId="1512331262" sldId="353"/>
            <ac:spMk id="4" creationId="{DBB9DAB3-C5AC-3F52-1D25-A636A32D139A}"/>
          </ac:spMkLst>
        </pc:spChg>
        <pc:spChg chg="add del mod">
          <ac:chgData name="Chang Siang Lim" userId="7bcd0297-5a17-4c36-8132-250c456f9aaa" providerId="ADAL" clId="{A4ADC944-0DA0-BD4B-8760-DB85FD1E8FC7}" dt="2022-11-05T09:02:52.479" v="2807"/>
          <ac:spMkLst>
            <pc:docMk/>
            <pc:sldMk cId="1512331262" sldId="353"/>
            <ac:spMk id="5" creationId="{A0163F2A-53D4-A058-B440-15847F7D749E}"/>
          </ac:spMkLst>
        </pc:spChg>
        <pc:spChg chg="add del mod">
          <ac:chgData name="Chang Siang Lim" userId="7bcd0297-5a17-4c36-8132-250c456f9aaa" providerId="ADAL" clId="{A4ADC944-0DA0-BD4B-8760-DB85FD1E8FC7}" dt="2022-11-05T09:02:52.479" v="2807"/>
          <ac:spMkLst>
            <pc:docMk/>
            <pc:sldMk cId="1512331262" sldId="353"/>
            <ac:spMk id="6" creationId="{2ADD358E-8579-BA2C-84F9-5E9FCCDCEF26}"/>
          </ac:spMkLst>
        </pc:spChg>
        <pc:spChg chg="add del mod">
          <ac:chgData name="Chang Siang Lim" userId="7bcd0297-5a17-4c36-8132-250c456f9aaa" providerId="ADAL" clId="{A4ADC944-0DA0-BD4B-8760-DB85FD1E8FC7}" dt="2022-11-05T09:02:52.479" v="2807"/>
          <ac:spMkLst>
            <pc:docMk/>
            <pc:sldMk cId="1512331262" sldId="353"/>
            <ac:spMk id="7" creationId="{15704786-CE17-8199-3B02-4C72955D1941}"/>
          </ac:spMkLst>
        </pc:spChg>
        <pc:spChg chg="add del mod">
          <ac:chgData name="Chang Siang Lim" userId="7bcd0297-5a17-4c36-8132-250c456f9aaa" providerId="ADAL" clId="{A4ADC944-0DA0-BD4B-8760-DB85FD1E8FC7}" dt="2022-11-05T09:02:52.479" v="2807"/>
          <ac:spMkLst>
            <pc:docMk/>
            <pc:sldMk cId="1512331262" sldId="353"/>
            <ac:spMk id="8" creationId="{1DC2682D-3232-8B17-90A3-9D5AE997D167}"/>
          </ac:spMkLst>
        </pc:spChg>
        <pc:spChg chg="add del mod">
          <ac:chgData name="Chang Siang Lim" userId="7bcd0297-5a17-4c36-8132-250c456f9aaa" providerId="ADAL" clId="{A4ADC944-0DA0-BD4B-8760-DB85FD1E8FC7}" dt="2022-11-05T09:02:52.479" v="2807"/>
          <ac:spMkLst>
            <pc:docMk/>
            <pc:sldMk cId="1512331262" sldId="353"/>
            <ac:spMk id="13" creationId="{55342E8C-8455-032D-2F11-398AE9A32E6A}"/>
          </ac:spMkLst>
        </pc:spChg>
        <pc:spChg chg="add mod">
          <ac:chgData name="Chang Siang Lim" userId="7bcd0297-5a17-4c36-8132-250c456f9aaa" providerId="ADAL" clId="{A4ADC944-0DA0-BD4B-8760-DB85FD1E8FC7}" dt="2022-11-05T09:02:57.997" v="2808"/>
          <ac:spMkLst>
            <pc:docMk/>
            <pc:sldMk cId="1512331262" sldId="353"/>
            <ac:spMk id="19" creationId="{8F2BD568-99C9-3470-3794-3740027352D6}"/>
          </ac:spMkLst>
        </pc:spChg>
        <pc:spChg chg="add mod">
          <ac:chgData name="Chang Siang Lim" userId="7bcd0297-5a17-4c36-8132-250c456f9aaa" providerId="ADAL" clId="{A4ADC944-0DA0-BD4B-8760-DB85FD1E8FC7}" dt="2022-11-05T09:03:14.059" v="2865" actId="20577"/>
          <ac:spMkLst>
            <pc:docMk/>
            <pc:sldMk cId="1512331262" sldId="353"/>
            <ac:spMk id="20" creationId="{E7CD0BAD-3955-498A-365B-39BB6FA216F9}"/>
          </ac:spMkLst>
        </pc:spChg>
        <pc:spChg chg="add mod">
          <ac:chgData name="Chang Siang Lim" userId="7bcd0297-5a17-4c36-8132-250c456f9aaa" providerId="ADAL" clId="{A4ADC944-0DA0-BD4B-8760-DB85FD1E8FC7}" dt="2022-11-05T09:02:57.997" v="2808"/>
          <ac:spMkLst>
            <pc:docMk/>
            <pc:sldMk cId="1512331262" sldId="353"/>
            <ac:spMk id="21" creationId="{FBC07236-34BB-7542-3B08-8A1922B26294}"/>
          </ac:spMkLst>
        </pc:spChg>
        <pc:spChg chg="add mod">
          <ac:chgData name="Chang Siang Lim" userId="7bcd0297-5a17-4c36-8132-250c456f9aaa" providerId="ADAL" clId="{A4ADC944-0DA0-BD4B-8760-DB85FD1E8FC7}" dt="2022-11-05T09:02:57.997" v="2808"/>
          <ac:spMkLst>
            <pc:docMk/>
            <pc:sldMk cId="1512331262" sldId="353"/>
            <ac:spMk id="22" creationId="{85D5ADD8-0A1B-73AA-7F2D-06828495A0DF}"/>
          </ac:spMkLst>
        </pc:spChg>
        <pc:spChg chg="add mod">
          <ac:chgData name="Chang Siang Lim" userId="7bcd0297-5a17-4c36-8132-250c456f9aaa" providerId="ADAL" clId="{A4ADC944-0DA0-BD4B-8760-DB85FD1E8FC7}" dt="2022-11-05T09:03:48.305" v="2875" actId="1076"/>
          <ac:spMkLst>
            <pc:docMk/>
            <pc:sldMk cId="1512331262" sldId="353"/>
            <ac:spMk id="23" creationId="{8F319302-B8F4-8C08-07B1-33B142064EA4}"/>
          </ac:spMkLst>
        </pc:spChg>
        <pc:spChg chg="add mod">
          <ac:chgData name="Chang Siang Lim" userId="7bcd0297-5a17-4c36-8132-250c456f9aaa" providerId="ADAL" clId="{A4ADC944-0DA0-BD4B-8760-DB85FD1E8FC7}" dt="2022-11-05T09:02:57.997" v="2808"/>
          <ac:spMkLst>
            <pc:docMk/>
            <pc:sldMk cId="1512331262" sldId="353"/>
            <ac:spMk id="28" creationId="{0A8EB61F-E927-4876-7DC5-D01F7DD4B26C}"/>
          </ac:spMkLst>
        </pc:spChg>
        <pc:spChg chg="add del mod">
          <ac:chgData name="Chang Siang Lim" userId="7bcd0297-5a17-4c36-8132-250c456f9aaa" providerId="ADAL" clId="{A4ADC944-0DA0-BD4B-8760-DB85FD1E8FC7}" dt="2022-11-05T09:03:22.823" v="2868"/>
          <ac:spMkLst>
            <pc:docMk/>
            <pc:sldMk cId="1512331262" sldId="353"/>
            <ac:spMk id="34" creationId="{0CF91163-085C-E54C-ACB9-975BA82BC27C}"/>
          </ac:spMkLst>
        </pc:spChg>
        <pc:grpChg chg="add mod">
          <ac:chgData name="Chang Siang Lim" userId="7bcd0297-5a17-4c36-8132-250c456f9aaa" providerId="ADAL" clId="{A4ADC944-0DA0-BD4B-8760-DB85FD1E8FC7}" dt="2022-11-05T09:03:35.256" v="2870" actId="14100"/>
          <ac:grpSpMkLst>
            <pc:docMk/>
            <pc:sldMk cId="1512331262" sldId="353"/>
            <ac:grpSpMk id="35" creationId="{089D9DC5-126B-FCFD-DD40-94BE8B0C899E}"/>
          </ac:grpSpMkLst>
        </pc:grpChg>
        <pc:picChg chg="add del mod">
          <ac:chgData name="Chang Siang Lim" userId="7bcd0297-5a17-4c36-8132-250c456f9aaa" providerId="ADAL" clId="{A4ADC944-0DA0-BD4B-8760-DB85FD1E8FC7}" dt="2022-11-05T09:02:52.479" v="2807"/>
          <ac:picMkLst>
            <pc:docMk/>
            <pc:sldMk cId="1512331262" sldId="353"/>
            <ac:picMk id="17" creationId="{62E0E57D-9066-E621-47D4-C4D4FA33B04A}"/>
          </ac:picMkLst>
        </pc:picChg>
        <pc:picChg chg="add mod">
          <ac:chgData name="Chang Siang Lim" userId="7bcd0297-5a17-4c36-8132-250c456f9aaa" providerId="ADAL" clId="{A4ADC944-0DA0-BD4B-8760-DB85FD1E8FC7}" dt="2022-11-05T09:02:57.997" v="2808"/>
          <ac:picMkLst>
            <pc:docMk/>
            <pc:sldMk cId="1512331262" sldId="353"/>
            <ac:picMk id="32" creationId="{216167F8-B7BC-180E-7DD0-6AB7677794C8}"/>
          </ac:picMkLst>
        </pc:picChg>
        <pc:cxnChg chg="add del mod">
          <ac:chgData name="Chang Siang Lim" userId="7bcd0297-5a17-4c36-8132-250c456f9aaa" providerId="ADAL" clId="{A4ADC944-0DA0-BD4B-8760-DB85FD1E8FC7}" dt="2022-11-05T09:02:52.479" v="2807"/>
          <ac:cxnSpMkLst>
            <pc:docMk/>
            <pc:sldMk cId="1512331262" sldId="353"/>
            <ac:cxnSpMk id="9" creationId="{B2331B57-A137-09EF-4A11-99896CECB025}"/>
          </ac:cxnSpMkLst>
        </pc:cxnChg>
        <pc:cxnChg chg="add del mod">
          <ac:chgData name="Chang Siang Lim" userId="7bcd0297-5a17-4c36-8132-250c456f9aaa" providerId="ADAL" clId="{A4ADC944-0DA0-BD4B-8760-DB85FD1E8FC7}" dt="2022-11-05T09:02:52.479" v="2807"/>
          <ac:cxnSpMkLst>
            <pc:docMk/>
            <pc:sldMk cId="1512331262" sldId="353"/>
            <ac:cxnSpMk id="10" creationId="{E37F0C91-626B-D72B-1060-FD9F5B440687}"/>
          </ac:cxnSpMkLst>
        </pc:cxnChg>
        <pc:cxnChg chg="add del mod">
          <ac:chgData name="Chang Siang Lim" userId="7bcd0297-5a17-4c36-8132-250c456f9aaa" providerId="ADAL" clId="{A4ADC944-0DA0-BD4B-8760-DB85FD1E8FC7}" dt="2022-11-05T09:02:52.479" v="2807"/>
          <ac:cxnSpMkLst>
            <pc:docMk/>
            <pc:sldMk cId="1512331262" sldId="353"/>
            <ac:cxnSpMk id="11" creationId="{8499E6C9-A221-2954-2768-DEEDC7D5F28D}"/>
          </ac:cxnSpMkLst>
        </pc:cxnChg>
        <pc:cxnChg chg="add del mod">
          <ac:chgData name="Chang Siang Lim" userId="7bcd0297-5a17-4c36-8132-250c456f9aaa" providerId="ADAL" clId="{A4ADC944-0DA0-BD4B-8760-DB85FD1E8FC7}" dt="2022-11-05T09:02:52.479" v="2807"/>
          <ac:cxnSpMkLst>
            <pc:docMk/>
            <pc:sldMk cId="1512331262" sldId="353"/>
            <ac:cxnSpMk id="12" creationId="{49AE3D3B-ED6B-5789-034D-2C6BF1056188}"/>
          </ac:cxnSpMkLst>
        </pc:cxnChg>
        <pc:cxnChg chg="add del mod">
          <ac:chgData name="Chang Siang Lim" userId="7bcd0297-5a17-4c36-8132-250c456f9aaa" providerId="ADAL" clId="{A4ADC944-0DA0-BD4B-8760-DB85FD1E8FC7}" dt="2022-11-05T09:02:52.479" v="2807"/>
          <ac:cxnSpMkLst>
            <pc:docMk/>
            <pc:sldMk cId="1512331262" sldId="353"/>
            <ac:cxnSpMk id="14" creationId="{A39DD820-04CB-6C16-74EA-BB8A1E38564A}"/>
          </ac:cxnSpMkLst>
        </pc:cxnChg>
        <pc:cxnChg chg="add del mod">
          <ac:chgData name="Chang Siang Lim" userId="7bcd0297-5a17-4c36-8132-250c456f9aaa" providerId="ADAL" clId="{A4ADC944-0DA0-BD4B-8760-DB85FD1E8FC7}" dt="2022-11-05T09:02:52.479" v="2807"/>
          <ac:cxnSpMkLst>
            <pc:docMk/>
            <pc:sldMk cId="1512331262" sldId="353"/>
            <ac:cxnSpMk id="15" creationId="{48D776A0-66AA-831D-E476-661D9E48A795}"/>
          </ac:cxnSpMkLst>
        </pc:cxnChg>
        <pc:cxnChg chg="add del mod">
          <ac:chgData name="Chang Siang Lim" userId="7bcd0297-5a17-4c36-8132-250c456f9aaa" providerId="ADAL" clId="{A4ADC944-0DA0-BD4B-8760-DB85FD1E8FC7}" dt="2022-11-05T09:02:52.479" v="2807"/>
          <ac:cxnSpMkLst>
            <pc:docMk/>
            <pc:sldMk cId="1512331262" sldId="353"/>
            <ac:cxnSpMk id="16" creationId="{54E3324E-576E-723C-F4DB-C23A53680FA2}"/>
          </ac:cxnSpMkLst>
        </pc:cxnChg>
        <pc:cxnChg chg="add del mod">
          <ac:chgData name="Chang Siang Lim" userId="7bcd0297-5a17-4c36-8132-250c456f9aaa" providerId="ADAL" clId="{A4ADC944-0DA0-BD4B-8760-DB85FD1E8FC7}" dt="2022-11-05T09:02:52.479" v="2807"/>
          <ac:cxnSpMkLst>
            <pc:docMk/>
            <pc:sldMk cId="1512331262" sldId="353"/>
            <ac:cxnSpMk id="18" creationId="{A1D21450-142A-ED17-114C-E2A565E3D1B0}"/>
          </ac:cxnSpMkLst>
        </pc:cxnChg>
        <pc:cxnChg chg="add mod">
          <ac:chgData name="Chang Siang Lim" userId="7bcd0297-5a17-4c36-8132-250c456f9aaa" providerId="ADAL" clId="{A4ADC944-0DA0-BD4B-8760-DB85FD1E8FC7}" dt="2022-11-05T09:02:57.997" v="2808"/>
          <ac:cxnSpMkLst>
            <pc:docMk/>
            <pc:sldMk cId="1512331262" sldId="353"/>
            <ac:cxnSpMk id="24" creationId="{E263FC8D-8952-E42D-41AF-70F6ADD001B7}"/>
          </ac:cxnSpMkLst>
        </pc:cxnChg>
        <pc:cxnChg chg="add mod">
          <ac:chgData name="Chang Siang Lim" userId="7bcd0297-5a17-4c36-8132-250c456f9aaa" providerId="ADAL" clId="{A4ADC944-0DA0-BD4B-8760-DB85FD1E8FC7}" dt="2022-11-05T09:02:57.997" v="2808"/>
          <ac:cxnSpMkLst>
            <pc:docMk/>
            <pc:sldMk cId="1512331262" sldId="353"/>
            <ac:cxnSpMk id="25" creationId="{EE7DD7EC-B9CC-E46C-0F96-00659FDF6D95}"/>
          </ac:cxnSpMkLst>
        </pc:cxnChg>
        <pc:cxnChg chg="add mod">
          <ac:chgData name="Chang Siang Lim" userId="7bcd0297-5a17-4c36-8132-250c456f9aaa" providerId="ADAL" clId="{A4ADC944-0DA0-BD4B-8760-DB85FD1E8FC7}" dt="2022-11-05T09:02:57.997" v="2808"/>
          <ac:cxnSpMkLst>
            <pc:docMk/>
            <pc:sldMk cId="1512331262" sldId="353"/>
            <ac:cxnSpMk id="26" creationId="{11FE6FE0-8C11-8E44-3CC4-4711F6B94F56}"/>
          </ac:cxnSpMkLst>
        </pc:cxnChg>
        <pc:cxnChg chg="add mod">
          <ac:chgData name="Chang Siang Lim" userId="7bcd0297-5a17-4c36-8132-250c456f9aaa" providerId="ADAL" clId="{A4ADC944-0DA0-BD4B-8760-DB85FD1E8FC7}" dt="2022-11-05T09:03:48.305" v="2875" actId="1076"/>
          <ac:cxnSpMkLst>
            <pc:docMk/>
            <pc:sldMk cId="1512331262" sldId="353"/>
            <ac:cxnSpMk id="27" creationId="{E9E59D7D-05CA-B332-C6F9-13D32395B3B0}"/>
          </ac:cxnSpMkLst>
        </pc:cxnChg>
        <pc:cxnChg chg="add mod">
          <ac:chgData name="Chang Siang Lim" userId="7bcd0297-5a17-4c36-8132-250c456f9aaa" providerId="ADAL" clId="{A4ADC944-0DA0-BD4B-8760-DB85FD1E8FC7}" dt="2022-11-05T09:02:57.997" v="2808"/>
          <ac:cxnSpMkLst>
            <pc:docMk/>
            <pc:sldMk cId="1512331262" sldId="353"/>
            <ac:cxnSpMk id="29" creationId="{0CEB2297-4912-7900-79DA-C7B6646AA1BB}"/>
          </ac:cxnSpMkLst>
        </pc:cxnChg>
        <pc:cxnChg chg="add mod">
          <ac:chgData name="Chang Siang Lim" userId="7bcd0297-5a17-4c36-8132-250c456f9aaa" providerId="ADAL" clId="{A4ADC944-0DA0-BD4B-8760-DB85FD1E8FC7}" dt="2022-11-05T09:02:57.997" v="2808"/>
          <ac:cxnSpMkLst>
            <pc:docMk/>
            <pc:sldMk cId="1512331262" sldId="353"/>
            <ac:cxnSpMk id="30" creationId="{F69C6E2F-BBED-160A-0137-DC1A47244565}"/>
          </ac:cxnSpMkLst>
        </pc:cxnChg>
        <pc:cxnChg chg="add mod">
          <ac:chgData name="Chang Siang Lim" userId="7bcd0297-5a17-4c36-8132-250c456f9aaa" providerId="ADAL" clId="{A4ADC944-0DA0-BD4B-8760-DB85FD1E8FC7}" dt="2022-11-05T09:02:57.997" v="2808"/>
          <ac:cxnSpMkLst>
            <pc:docMk/>
            <pc:sldMk cId="1512331262" sldId="353"/>
            <ac:cxnSpMk id="31" creationId="{74F16766-CCFA-BE89-5C1F-F9A1A95DA219}"/>
          </ac:cxnSpMkLst>
        </pc:cxnChg>
        <pc:cxnChg chg="add mod">
          <ac:chgData name="Chang Siang Lim" userId="7bcd0297-5a17-4c36-8132-250c456f9aaa" providerId="ADAL" clId="{A4ADC944-0DA0-BD4B-8760-DB85FD1E8FC7}" dt="2022-11-05T09:02:57.997" v="2808"/>
          <ac:cxnSpMkLst>
            <pc:docMk/>
            <pc:sldMk cId="1512331262" sldId="353"/>
            <ac:cxnSpMk id="33" creationId="{DCC383CB-DF03-8CBC-C127-536085673976}"/>
          </ac:cxnSpMkLst>
        </pc:cxnChg>
      </pc:sldChg>
    </pc:docChg>
  </pc:docChgLst>
  <pc:docChgLst>
    <pc:chgData name="Zhong Xiaohui" userId="5d56a3f6-46bd-427e-9198-426252c19593" providerId="ADAL" clId="{73EB18F9-9994-4971-9363-1ABDE464A659}"/>
    <pc:docChg chg="undo custSel addSld delSld modSld sldOrd">
      <pc:chgData name="Zhong Xiaohui" userId="5d56a3f6-46bd-427e-9198-426252c19593" providerId="ADAL" clId="{73EB18F9-9994-4971-9363-1ABDE464A659}" dt="2022-09-24T15:50:14.597" v="711" actId="14100"/>
      <pc:docMkLst>
        <pc:docMk/>
      </pc:docMkLst>
      <pc:sldChg chg="addSp delSp modSp mod">
        <pc:chgData name="Zhong Xiaohui" userId="5d56a3f6-46bd-427e-9198-426252c19593" providerId="ADAL" clId="{73EB18F9-9994-4971-9363-1ABDE464A659}" dt="2022-09-24T15:50:14.597" v="711" actId="14100"/>
        <pc:sldMkLst>
          <pc:docMk/>
          <pc:sldMk cId="0" sldId="262"/>
        </pc:sldMkLst>
        <pc:spChg chg="add mod">
          <ac:chgData name="Zhong Xiaohui" userId="5d56a3f6-46bd-427e-9198-426252c19593" providerId="ADAL" clId="{73EB18F9-9994-4971-9363-1ABDE464A659}" dt="2022-09-24T15:40:04.592" v="582"/>
          <ac:spMkLst>
            <pc:docMk/>
            <pc:sldMk cId="0" sldId="262"/>
            <ac:spMk id="3" creationId="{50A64399-1CBE-92F2-9D2A-29B47AFE4A96}"/>
          </ac:spMkLst>
        </pc:spChg>
        <pc:spChg chg="add del mod">
          <ac:chgData name="Zhong Xiaohui" userId="5d56a3f6-46bd-427e-9198-426252c19593" providerId="ADAL" clId="{73EB18F9-9994-4971-9363-1ABDE464A659}" dt="2022-09-24T15:39:52.842" v="579" actId="478"/>
          <ac:spMkLst>
            <pc:docMk/>
            <pc:sldMk cId="0" sldId="262"/>
            <ac:spMk id="5" creationId="{FCE4BCF3-712F-08E0-E144-50C1FC4A9FA3}"/>
          </ac:spMkLst>
        </pc:spChg>
        <pc:spChg chg="add del mod">
          <ac:chgData name="Zhong Xiaohui" userId="5d56a3f6-46bd-427e-9198-426252c19593" providerId="ADAL" clId="{73EB18F9-9994-4971-9363-1ABDE464A659}" dt="2022-09-24T15:40:09.688" v="584" actId="478"/>
          <ac:spMkLst>
            <pc:docMk/>
            <pc:sldMk cId="0" sldId="262"/>
            <ac:spMk id="7" creationId="{EC40C579-A6CC-4195-3242-C5252A8DA7BA}"/>
          </ac:spMkLst>
        </pc:spChg>
        <pc:spChg chg="add del mod">
          <ac:chgData name="Zhong Xiaohui" userId="5d56a3f6-46bd-427e-9198-426252c19593" providerId="ADAL" clId="{73EB18F9-9994-4971-9363-1ABDE464A659}" dt="2022-09-24T15:40:06.673" v="583" actId="478"/>
          <ac:spMkLst>
            <pc:docMk/>
            <pc:sldMk cId="0" sldId="262"/>
            <ac:spMk id="893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39:51.817" v="577" actId="1035"/>
          <ac:spMkLst>
            <pc:docMk/>
            <pc:sldMk cId="0" sldId="262"/>
            <ac:spMk id="894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39:51.817" v="577" actId="1035"/>
          <ac:spMkLst>
            <pc:docMk/>
            <pc:sldMk cId="0" sldId="262"/>
            <ac:spMk id="895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39:51.817" v="577" actId="1035"/>
          <ac:spMkLst>
            <pc:docMk/>
            <pc:sldMk cId="0" sldId="262"/>
            <ac:spMk id="896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50:14.597" v="711" actId="14100"/>
          <ac:spMkLst>
            <pc:docMk/>
            <pc:sldMk cId="0" sldId="262"/>
            <ac:spMk id="897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39:51.817" v="577" actId="1035"/>
          <ac:spMkLst>
            <pc:docMk/>
            <pc:sldMk cId="0" sldId="262"/>
            <ac:spMk id="898" creationId="{00000000-0000-0000-0000-000000000000}"/>
          </ac:spMkLst>
        </pc:spChg>
        <pc:spChg chg="mod">
          <ac:chgData name="Zhong Xiaohui" userId="5d56a3f6-46bd-427e-9198-426252c19593" providerId="ADAL" clId="{73EB18F9-9994-4971-9363-1ABDE464A659}" dt="2022-09-24T15:39:51.817" v="577" actId="1035"/>
          <ac:spMkLst>
            <pc:docMk/>
            <pc:sldMk cId="0" sldId="262"/>
            <ac:spMk id="899" creationId="{00000000-0000-0000-0000-000000000000}"/>
          </ac:spMkLst>
        </pc:spChg>
        <pc:grpChg chg="mod">
          <ac:chgData name="Zhong Xiaohui" userId="5d56a3f6-46bd-427e-9198-426252c19593" providerId="ADAL" clId="{73EB18F9-9994-4971-9363-1ABDE464A659}" dt="2022-09-24T15:39:51.817" v="577" actId="1035"/>
          <ac:grpSpMkLst>
            <pc:docMk/>
            <pc:sldMk cId="0" sldId="262"/>
            <ac:grpSpMk id="900" creationId="{00000000-0000-0000-0000-000000000000}"/>
          </ac:grpSpMkLst>
        </pc:grpChg>
        <pc:grpChg chg="mod">
          <ac:chgData name="Zhong Xiaohui" userId="5d56a3f6-46bd-427e-9198-426252c19593" providerId="ADAL" clId="{73EB18F9-9994-4971-9363-1ABDE464A659}" dt="2022-09-24T15:39:51.817" v="577" actId="1035"/>
          <ac:grpSpMkLst>
            <pc:docMk/>
            <pc:sldMk cId="0" sldId="262"/>
            <ac:grpSpMk id="905" creationId="{00000000-0000-0000-0000-000000000000}"/>
          </ac:grpSpMkLst>
        </pc:grpChg>
      </pc:sldChg>
      <pc:sldChg chg="addSp delSp modSp mod">
        <pc:chgData name="Zhong Xiaohui" userId="5d56a3f6-46bd-427e-9198-426252c19593" providerId="ADAL" clId="{73EB18F9-9994-4971-9363-1ABDE464A659}" dt="2022-09-24T15:39:57.372" v="581" actId="478"/>
        <pc:sldMkLst>
          <pc:docMk/>
          <pc:sldMk cId="1600812758" sldId="305"/>
        </pc:sldMkLst>
        <pc:spChg chg="del mod">
          <ac:chgData name="Zhong Xiaohui" userId="5d56a3f6-46bd-427e-9198-426252c19593" providerId="ADAL" clId="{73EB18F9-9994-4971-9363-1ABDE464A659}" dt="2022-09-24T15:39:03.101" v="527" actId="478"/>
          <ac:spMkLst>
            <pc:docMk/>
            <pc:sldMk cId="1600812758" sldId="305"/>
            <ac:spMk id="2" creationId="{CBA6F60D-FE05-4C6B-43F2-7D0F1CB76615}"/>
          </ac:spMkLst>
        </pc:spChg>
        <pc:spChg chg="add mod">
          <ac:chgData name="Zhong Xiaohui" userId="5d56a3f6-46bd-427e-9198-426252c19593" providerId="ADAL" clId="{73EB18F9-9994-4971-9363-1ABDE464A659}" dt="2022-09-24T15:39:00.520" v="526"/>
          <ac:spMkLst>
            <pc:docMk/>
            <pc:sldMk cId="1600812758" sldId="305"/>
            <ac:spMk id="3" creationId="{AC3989A4-73C0-186A-31F3-DE3660D672D5}"/>
          </ac:spMkLst>
        </pc:spChg>
        <pc:spChg chg="add del mod">
          <ac:chgData name="Zhong Xiaohui" userId="5d56a3f6-46bd-427e-9198-426252c19593" providerId="ADAL" clId="{73EB18F9-9994-4971-9363-1ABDE464A659}" dt="2022-09-24T15:39:57.372" v="581" actId="478"/>
          <ac:spMkLst>
            <pc:docMk/>
            <pc:sldMk cId="1600812758" sldId="305"/>
            <ac:spMk id="6" creationId="{C80D1266-CE37-BA23-E53A-3B062BABBB93}"/>
          </ac:spMkLst>
        </pc:spChg>
      </pc:sldChg>
      <pc:sldChg chg="addSp delSp modSp mod">
        <pc:chgData name="Zhong Xiaohui" userId="5d56a3f6-46bd-427e-9198-426252c19593" providerId="ADAL" clId="{73EB18F9-9994-4971-9363-1ABDE464A659}" dt="2022-09-24T15:41:55.099" v="611" actId="242"/>
        <pc:sldMkLst>
          <pc:docMk/>
          <pc:sldMk cId="3198002577" sldId="309"/>
        </pc:sldMkLst>
        <pc:spChg chg="del mod">
          <ac:chgData name="Zhong Xiaohui" userId="5d56a3f6-46bd-427e-9198-426252c19593" providerId="ADAL" clId="{73EB18F9-9994-4971-9363-1ABDE464A659}" dt="2022-09-24T15:40:35.747" v="597" actId="478"/>
          <ac:spMkLst>
            <pc:docMk/>
            <pc:sldMk cId="3198002577" sldId="309"/>
            <ac:spMk id="2" creationId="{76B1FDD9-A5A1-ABEA-1267-836B41300B48}"/>
          </ac:spMkLst>
        </pc:spChg>
        <pc:spChg chg="mod">
          <ac:chgData name="Zhong Xiaohui" userId="5d56a3f6-46bd-427e-9198-426252c19593" providerId="ADAL" clId="{73EB18F9-9994-4971-9363-1ABDE464A659}" dt="2022-09-24T15:41:55.099" v="611" actId="242"/>
          <ac:spMkLst>
            <pc:docMk/>
            <pc:sldMk cId="3198002577" sldId="309"/>
            <ac:spMk id="3" creationId="{E576E966-A977-FF55-AF0D-B22DB07DF8C2}"/>
          </ac:spMkLst>
        </pc:spChg>
        <pc:spChg chg="add mod">
          <ac:chgData name="Zhong Xiaohui" userId="5d56a3f6-46bd-427e-9198-426252c19593" providerId="ADAL" clId="{73EB18F9-9994-4971-9363-1ABDE464A659}" dt="2022-09-24T15:41:31.275" v="603"/>
          <ac:spMkLst>
            <pc:docMk/>
            <pc:sldMk cId="3198002577" sldId="309"/>
            <ac:spMk id="5" creationId="{E945D5E5-9A02-F04D-0633-386A1EE0BB6A}"/>
          </ac:spMkLst>
        </pc:spChg>
        <pc:spChg chg="add del mod">
          <ac:chgData name="Zhong Xiaohui" userId="5d56a3f6-46bd-427e-9198-426252c19593" providerId="ADAL" clId="{73EB18F9-9994-4971-9363-1ABDE464A659}" dt="2022-09-24T15:40:37.743" v="598" actId="478"/>
          <ac:spMkLst>
            <pc:docMk/>
            <pc:sldMk cId="3198002577" sldId="309"/>
            <ac:spMk id="8" creationId="{721F8532-073D-D51C-7466-B8666B319471}"/>
          </ac:spMkLst>
        </pc:spChg>
        <pc:picChg chg="mod">
          <ac:chgData name="Zhong Xiaohui" userId="5d56a3f6-46bd-427e-9198-426252c19593" providerId="ADAL" clId="{73EB18F9-9994-4971-9363-1ABDE464A659}" dt="2022-09-24T15:41:42.761" v="605" actId="14100"/>
          <ac:picMkLst>
            <pc:docMk/>
            <pc:sldMk cId="3198002577" sldId="309"/>
            <ac:picMk id="6" creationId="{165D4E17-F87A-40AB-A54C-AE9571571DD3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0:57.383" v="602" actId="478"/>
        <pc:sldMkLst>
          <pc:docMk/>
          <pc:sldMk cId="2811507611" sldId="310"/>
        </pc:sldMkLst>
        <pc:spChg chg="del mod">
          <ac:chgData name="Zhong Xiaohui" userId="5d56a3f6-46bd-427e-9198-426252c19593" providerId="ADAL" clId="{73EB18F9-9994-4971-9363-1ABDE464A659}" dt="2022-09-24T15:40:55.941" v="601" actId="478"/>
          <ac:spMkLst>
            <pc:docMk/>
            <pc:sldMk cId="2811507611" sldId="310"/>
            <ac:spMk id="2" creationId="{41AD0E33-727F-DB1B-FF03-F5C7AB1DC2C3}"/>
          </ac:spMkLst>
        </pc:spChg>
        <pc:spChg chg="add mod">
          <ac:chgData name="Zhong Xiaohui" userId="5d56a3f6-46bd-427e-9198-426252c19593" providerId="ADAL" clId="{73EB18F9-9994-4971-9363-1ABDE464A659}" dt="2022-09-24T15:40:53.361" v="600"/>
          <ac:spMkLst>
            <pc:docMk/>
            <pc:sldMk cId="2811507611" sldId="310"/>
            <ac:spMk id="4" creationId="{1FAF3A3D-2A75-7133-3792-6D65E3D8C7E3}"/>
          </ac:spMkLst>
        </pc:spChg>
        <pc:spChg chg="add del mod">
          <ac:chgData name="Zhong Xiaohui" userId="5d56a3f6-46bd-427e-9198-426252c19593" providerId="ADAL" clId="{73EB18F9-9994-4971-9363-1ABDE464A659}" dt="2022-09-24T15:40:57.383" v="602" actId="478"/>
          <ac:spMkLst>
            <pc:docMk/>
            <pc:sldMk cId="2811507611" sldId="310"/>
            <ac:spMk id="9" creationId="{B517950B-EEC4-8761-CE25-AF9C78F2AC36}"/>
          </ac:spMkLst>
        </pc:spChg>
      </pc:sldChg>
      <pc:sldChg chg="addSp delSp modSp mod">
        <pc:chgData name="Zhong Xiaohui" userId="5d56a3f6-46bd-427e-9198-426252c19593" providerId="ADAL" clId="{73EB18F9-9994-4971-9363-1ABDE464A659}" dt="2022-09-24T15:43:18.783" v="646" actId="1076"/>
        <pc:sldMkLst>
          <pc:docMk/>
          <pc:sldMk cId="397018822" sldId="311"/>
        </pc:sldMkLst>
        <pc:spChg chg="del mod">
          <ac:chgData name="Zhong Xiaohui" userId="5d56a3f6-46bd-427e-9198-426252c19593" providerId="ADAL" clId="{73EB18F9-9994-4971-9363-1ABDE464A659}" dt="2022-09-24T15:43:06.278" v="626" actId="478"/>
          <ac:spMkLst>
            <pc:docMk/>
            <pc:sldMk cId="397018822" sldId="311"/>
            <ac:spMk id="2" creationId="{2EC82E1C-A943-D4C2-9B29-EFB9163C391F}"/>
          </ac:spMkLst>
        </pc:spChg>
        <pc:spChg chg="add mod">
          <ac:chgData name="Zhong Xiaohui" userId="5d56a3f6-46bd-427e-9198-426252c19593" providerId="ADAL" clId="{73EB18F9-9994-4971-9363-1ABDE464A659}" dt="2022-09-24T15:43:03.821" v="625"/>
          <ac:spMkLst>
            <pc:docMk/>
            <pc:sldMk cId="397018822" sldId="311"/>
            <ac:spMk id="4" creationId="{7917C7F0-009B-84BF-B3D0-E945B127DF04}"/>
          </ac:spMkLst>
        </pc:spChg>
        <pc:spChg chg="mod">
          <ac:chgData name="Zhong Xiaohui" userId="5d56a3f6-46bd-427e-9198-426252c19593" providerId="ADAL" clId="{73EB18F9-9994-4971-9363-1ABDE464A659}" dt="2022-09-24T15:43:18.783" v="646" actId="1076"/>
          <ac:spMkLst>
            <pc:docMk/>
            <pc:sldMk cId="397018822" sldId="311"/>
            <ac:spMk id="7" creationId="{D31ACC72-C896-A84B-E6E4-A3DF7E719EDB}"/>
          </ac:spMkLst>
        </pc:spChg>
        <pc:spChg chg="mod">
          <ac:chgData name="Zhong Xiaohui" userId="5d56a3f6-46bd-427e-9198-426252c19593" providerId="ADAL" clId="{73EB18F9-9994-4971-9363-1ABDE464A659}" dt="2022-09-24T15:43:13.683" v="644" actId="1035"/>
          <ac:spMkLst>
            <pc:docMk/>
            <pc:sldMk cId="397018822" sldId="311"/>
            <ac:spMk id="8" creationId="{D62EF8E8-D127-4CCB-DE14-36EE0BC6EFD7}"/>
          </ac:spMkLst>
        </pc:spChg>
        <pc:spChg chg="add del mod">
          <ac:chgData name="Zhong Xiaohui" userId="5d56a3f6-46bd-427e-9198-426252c19593" providerId="ADAL" clId="{73EB18F9-9994-4971-9363-1ABDE464A659}" dt="2022-09-24T15:43:07.486" v="627" actId="478"/>
          <ac:spMkLst>
            <pc:docMk/>
            <pc:sldMk cId="397018822" sldId="311"/>
            <ac:spMk id="10" creationId="{81538856-2EE5-DD8E-E91B-5C07FDC3A4A8}"/>
          </ac:spMkLst>
        </pc:spChg>
        <pc:graphicFrameChg chg="mod">
          <ac:chgData name="Zhong Xiaohui" userId="5d56a3f6-46bd-427e-9198-426252c19593" providerId="ADAL" clId="{73EB18F9-9994-4971-9363-1ABDE464A659}" dt="2022-09-24T15:43:16.591" v="645" actId="1076"/>
          <ac:graphicFrameMkLst>
            <pc:docMk/>
            <pc:sldMk cId="397018822" sldId="311"/>
            <ac:graphicFrameMk id="3" creationId="{FFDF076E-051E-D40C-95E2-2796630BCCE9}"/>
          </ac:graphicFrameMkLst>
        </pc:graphicFrameChg>
        <pc:picChg chg="del">
          <ac:chgData name="Zhong Xiaohui" userId="5d56a3f6-46bd-427e-9198-426252c19593" providerId="ADAL" clId="{73EB18F9-9994-4971-9363-1ABDE464A659}" dt="2022-09-24T15:42:57.282" v="624" actId="478"/>
          <ac:picMkLst>
            <pc:docMk/>
            <pc:sldMk cId="397018822" sldId="311"/>
            <ac:picMk id="6" creationId="{8CBF405F-A4EB-B86A-9C07-F4C129A49690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3:52.324" v="656" actId="1076"/>
        <pc:sldMkLst>
          <pc:docMk/>
          <pc:sldMk cId="1233100053" sldId="312"/>
        </pc:sldMkLst>
        <pc:spChg chg="del mod">
          <ac:chgData name="Zhong Xiaohui" userId="5d56a3f6-46bd-427e-9198-426252c19593" providerId="ADAL" clId="{73EB18F9-9994-4971-9363-1ABDE464A659}" dt="2022-09-24T15:43:29.444" v="648" actId="478"/>
          <ac:spMkLst>
            <pc:docMk/>
            <pc:sldMk cId="1233100053" sldId="312"/>
            <ac:spMk id="2" creationId="{2EC82E1C-A943-D4C2-9B29-EFB9163C391F}"/>
          </ac:spMkLst>
        </pc:spChg>
        <pc:spChg chg="mod">
          <ac:chgData name="Zhong Xiaohui" userId="5d56a3f6-46bd-427e-9198-426252c19593" providerId="ADAL" clId="{73EB18F9-9994-4971-9363-1ABDE464A659}" dt="2022-09-24T15:43:36.169" v="650" actId="1076"/>
          <ac:spMkLst>
            <pc:docMk/>
            <pc:sldMk cId="1233100053" sldId="312"/>
            <ac:spMk id="3" creationId="{5598AEA6-C4FC-9A8F-C910-52E8DE2FB609}"/>
          </ac:spMkLst>
        </pc:spChg>
        <pc:spChg chg="add mod">
          <ac:chgData name="Zhong Xiaohui" userId="5d56a3f6-46bd-427e-9198-426252c19593" providerId="ADAL" clId="{73EB18F9-9994-4971-9363-1ABDE464A659}" dt="2022-09-24T15:43:26.829" v="647"/>
          <ac:spMkLst>
            <pc:docMk/>
            <pc:sldMk cId="1233100053" sldId="312"/>
            <ac:spMk id="5" creationId="{3029A2D3-5026-1FCB-AC1F-404637982615}"/>
          </ac:spMkLst>
        </pc:spChg>
        <pc:spChg chg="mod">
          <ac:chgData name="Zhong Xiaohui" userId="5d56a3f6-46bd-427e-9198-426252c19593" providerId="ADAL" clId="{73EB18F9-9994-4971-9363-1ABDE464A659}" dt="2022-09-24T15:43:40.406" v="651" actId="1076"/>
          <ac:spMkLst>
            <pc:docMk/>
            <pc:sldMk cId="1233100053" sldId="312"/>
            <ac:spMk id="6" creationId="{3F742EB5-5C5A-9664-4D93-CF771B33E858}"/>
          </ac:spMkLst>
        </pc:spChg>
        <pc:spChg chg="mod">
          <ac:chgData name="Zhong Xiaohui" userId="5d56a3f6-46bd-427e-9198-426252c19593" providerId="ADAL" clId="{73EB18F9-9994-4971-9363-1ABDE464A659}" dt="2022-09-24T15:43:45.424" v="653" actId="1076"/>
          <ac:spMkLst>
            <pc:docMk/>
            <pc:sldMk cId="1233100053" sldId="312"/>
            <ac:spMk id="7" creationId="{C098D4BF-0163-2244-13BB-243C7E340168}"/>
          </ac:spMkLst>
        </pc:spChg>
        <pc:spChg chg="mod">
          <ac:chgData name="Zhong Xiaohui" userId="5d56a3f6-46bd-427e-9198-426252c19593" providerId="ADAL" clId="{73EB18F9-9994-4971-9363-1ABDE464A659}" dt="2022-09-24T15:43:47.569" v="654" actId="1076"/>
          <ac:spMkLst>
            <pc:docMk/>
            <pc:sldMk cId="1233100053" sldId="312"/>
            <ac:spMk id="8" creationId="{443E6663-C189-645E-FB52-96A61218BFE9}"/>
          </ac:spMkLst>
        </pc:spChg>
        <pc:spChg chg="mod">
          <ac:chgData name="Zhong Xiaohui" userId="5d56a3f6-46bd-427e-9198-426252c19593" providerId="ADAL" clId="{73EB18F9-9994-4971-9363-1ABDE464A659}" dt="2022-09-24T15:43:52.324" v="656" actId="1076"/>
          <ac:spMkLst>
            <pc:docMk/>
            <pc:sldMk cId="1233100053" sldId="312"/>
            <ac:spMk id="10" creationId="{914E9C12-1CA7-B785-8A02-ABA2967F2A0E}"/>
          </ac:spMkLst>
        </pc:spChg>
        <pc:spChg chg="mod">
          <ac:chgData name="Zhong Xiaohui" userId="5d56a3f6-46bd-427e-9198-426252c19593" providerId="ADAL" clId="{73EB18F9-9994-4971-9363-1ABDE464A659}" dt="2022-09-24T15:43:42.743" v="652" actId="1076"/>
          <ac:spMkLst>
            <pc:docMk/>
            <pc:sldMk cId="1233100053" sldId="312"/>
            <ac:spMk id="12" creationId="{84546AB0-7D30-01D7-8490-5D1466B4B506}"/>
          </ac:spMkLst>
        </pc:spChg>
        <pc:spChg chg="add del mod">
          <ac:chgData name="Zhong Xiaohui" userId="5d56a3f6-46bd-427e-9198-426252c19593" providerId="ADAL" clId="{73EB18F9-9994-4971-9363-1ABDE464A659}" dt="2022-09-24T15:43:31.814" v="649" actId="478"/>
          <ac:spMkLst>
            <pc:docMk/>
            <pc:sldMk cId="1233100053" sldId="312"/>
            <ac:spMk id="13" creationId="{A3C52C78-A55B-03F6-D567-13E11E00D53F}"/>
          </ac:spMkLst>
        </pc:spChg>
        <pc:graphicFrameChg chg="mod">
          <ac:chgData name="Zhong Xiaohui" userId="5d56a3f6-46bd-427e-9198-426252c19593" providerId="ADAL" clId="{73EB18F9-9994-4971-9363-1ABDE464A659}" dt="2022-09-24T15:43:50.404" v="655" actId="1076"/>
          <ac:graphicFrameMkLst>
            <pc:docMk/>
            <pc:sldMk cId="1233100053" sldId="312"/>
            <ac:graphicFrameMk id="9" creationId="{89C9DFE2-BA09-6197-A7B9-A6BBCA69D80E}"/>
          </ac:graphicFrameMkLst>
        </pc:graphicFrameChg>
      </pc:sldChg>
      <pc:sldChg chg="addSp delSp modSp mod">
        <pc:chgData name="Zhong Xiaohui" userId="5d56a3f6-46bd-427e-9198-426252c19593" providerId="ADAL" clId="{73EB18F9-9994-4971-9363-1ABDE464A659}" dt="2022-09-24T15:44:16.245" v="662" actId="1076"/>
        <pc:sldMkLst>
          <pc:docMk/>
          <pc:sldMk cId="3444155204" sldId="313"/>
        </pc:sldMkLst>
        <pc:spChg chg="del mod">
          <ac:chgData name="Zhong Xiaohui" userId="5d56a3f6-46bd-427e-9198-426252c19593" providerId="ADAL" clId="{73EB18F9-9994-4971-9363-1ABDE464A659}" dt="2022-09-24T15:44:03.622" v="658" actId="478"/>
          <ac:spMkLst>
            <pc:docMk/>
            <pc:sldMk cId="3444155204" sldId="313"/>
            <ac:spMk id="2" creationId="{A053BB71-B0CA-D39F-EDC0-43A2E8527730}"/>
          </ac:spMkLst>
        </pc:spChg>
        <pc:spChg chg="mod">
          <ac:chgData name="Zhong Xiaohui" userId="5d56a3f6-46bd-427e-9198-426252c19593" providerId="ADAL" clId="{73EB18F9-9994-4971-9363-1ABDE464A659}" dt="2022-09-24T15:44:10.279" v="660" actId="1076"/>
          <ac:spMkLst>
            <pc:docMk/>
            <pc:sldMk cId="3444155204" sldId="313"/>
            <ac:spMk id="4" creationId="{7EE7BE39-1CA6-CAA0-59DF-25954F2BAF57}"/>
          </ac:spMkLst>
        </pc:spChg>
        <pc:spChg chg="add mod">
          <ac:chgData name="Zhong Xiaohui" userId="5d56a3f6-46bd-427e-9198-426252c19593" providerId="ADAL" clId="{73EB18F9-9994-4971-9363-1ABDE464A659}" dt="2022-09-24T15:44:01.309" v="657"/>
          <ac:spMkLst>
            <pc:docMk/>
            <pc:sldMk cId="3444155204" sldId="313"/>
            <ac:spMk id="7" creationId="{4B880F35-4595-107A-F605-786B23232068}"/>
          </ac:spMkLst>
        </pc:spChg>
        <pc:spChg chg="mod">
          <ac:chgData name="Zhong Xiaohui" userId="5d56a3f6-46bd-427e-9198-426252c19593" providerId="ADAL" clId="{73EB18F9-9994-4971-9363-1ABDE464A659}" dt="2022-09-24T15:44:16.245" v="662" actId="1076"/>
          <ac:spMkLst>
            <pc:docMk/>
            <pc:sldMk cId="3444155204" sldId="313"/>
            <ac:spMk id="8" creationId="{4EFD721F-0D38-D9FB-C893-2E367737B5D6}"/>
          </ac:spMkLst>
        </pc:spChg>
        <pc:spChg chg="add del mod">
          <ac:chgData name="Zhong Xiaohui" userId="5d56a3f6-46bd-427e-9198-426252c19593" providerId="ADAL" clId="{73EB18F9-9994-4971-9363-1ABDE464A659}" dt="2022-09-24T15:44:05.483" v="659" actId="478"/>
          <ac:spMkLst>
            <pc:docMk/>
            <pc:sldMk cId="3444155204" sldId="313"/>
            <ac:spMk id="11" creationId="{FD638304-43DB-2104-6064-6D38BC8F935A}"/>
          </ac:spMkLst>
        </pc:spChg>
        <pc:graphicFrameChg chg="mod">
          <ac:chgData name="Zhong Xiaohui" userId="5d56a3f6-46bd-427e-9198-426252c19593" providerId="ADAL" clId="{73EB18F9-9994-4971-9363-1ABDE464A659}" dt="2022-09-24T15:44:13.139" v="661" actId="1076"/>
          <ac:graphicFrameMkLst>
            <pc:docMk/>
            <pc:sldMk cId="3444155204" sldId="313"/>
            <ac:graphicFrameMk id="6" creationId="{AA13011D-6E4F-F00D-783F-BFD7DE9E3F0C}"/>
          </ac:graphicFrameMkLst>
        </pc:graphicFrameChg>
      </pc:sldChg>
      <pc:sldChg chg="addSp delSp modSp mod">
        <pc:chgData name="Zhong Xiaohui" userId="5d56a3f6-46bd-427e-9198-426252c19593" providerId="ADAL" clId="{73EB18F9-9994-4971-9363-1ABDE464A659}" dt="2022-09-24T15:44:41.086" v="669" actId="14100"/>
        <pc:sldMkLst>
          <pc:docMk/>
          <pc:sldMk cId="3800675963" sldId="316"/>
        </pc:sldMkLst>
        <pc:spChg chg="del mod">
          <ac:chgData name="Zhong Xiaohui" userId="5d56a3f6-46bd-427e-9198-426252c19593" providerId="ADAL" clId="{73EB18F9-9994-4971-9363-1ABDE464A659}" dt="2022-09-24T15:44:30.333" v="664" actId="478"/>
          <ac:spMkLst>
            <pc:docMk/>
            <pc:sldMk cId="3800675963" sldId="316"/>
            <ac:spMk id="2" creationId="{AF43E995-5DCC-E0C7-E5BF-78FB4536BBFC}"/>
          </ac:spMkLst>
        </pc:spChg>
        <pc:spChg chg="mod">
          <ac:chgData name="Zhong Xiaohui" userId="5d56a3f6-46bd-427e-9198-426252c19593" providerId="ADAL" clId="{73EB18F9-9994-4971-9363-1ABDE464A659}" dt="2022-09-24T15:44:41.086" v="669" actId="14100"/>
          <ac:spMkLst>
            <pc:docMk/>
            <pc:sldMk cId="3800675963" sldId="316"/>
            <ac:spMk id="3" creationId="{9309E5C3-567E-4122-4A52-F10FF288D6DC}"/>
          </ac:spMkLst>
        </pc:spChg>
        <pc:spChg chg="add mod">
          <ac:chgData name="Zhong Xiaohui" userId="5d56a3f6-46bd-427e-9198-426252c19593" providerId="ADAL" clId="{73EB18F9-9994-4971-9363-1ABDE464A659}" dt="2022-09-24T15:44:28.333" v="663"/>
          <ac:spMkLst>
            <pc:docMk/>
            <pc:sldMk cId="3800675963" sldId="316"/>
            <ac:spMk id="5" creationId="{E654BFF7-5175-AFB4-9953-C39DD66B244F}"/>
          </ac:spMkLst>
        </pc:spChg>
        <pc:spChg chg="add del mod">
          <ac:chgData name="Zhong Xiaohui" userId="5d56a3f6-46bd-427e-9198-426252c19593" providerId="ADAL" clId="{73EB18F9-9994-4971-9363-1ABDE464A659}" dt="2022-09-24T15:44:31.534" v="665" actId="478"/>
          <ac:spMkLst>
            <pc:docMk/>
            <pc:sldMk cId="3800675963" sldId="316"/>
            <ac:spMk id="7" creationId="{D75FF61D-7ED4-5E54-03B6-7221B4D136D9}"/>
          </ac:spMkLst>
        </pc:spChg>
        <pc:picChg chg="add mod">
          <ac:chgData name="Zhong Xiaohui" userId="5d56a3f6-46bd-427e-9198-426252c19593" providerId="ADAL" clId="{73EB18F9-9994-4971-9363-1ABDE464A659}" dt="2022-09-24T15:36:36.753" v="479"/>
          <ac:picMkLst>
            <pc:docMk/>
            <pc:sldMk cId="3800675963" sldId="316"/>
            <ac:picMk id="4" creationId="{EADEFC19-68AB-8794-4063-0ACE134B5680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6:57.643" v="690" actId="478"/>
        <pc:sldMkLst>
          <pc:docMk/>
          <pc:sldMk cId="1061256733" sldId="317"/>
        </pc:sldMkLst>
        <pc:picChg chg="add del mod">
          <ac:chgData name="Zhong Xiaohui" userId="5d56a3f6-46bd-427e-9198-426252c19593" providerId="ADAL" clId="{73EB18F9-9994-4971-9363-1ABDE464A659}" dt="2022-09-24T15:46:57.643" v="690" actId="478"/>
          <ac:picMkLst>
            <pc:docMk/>
            <pc:sldMk cId="1061256733" sldId="317"/>
            <ac:picMk id="2" creationId="{6FC80B96-36C3-8E76-E6FA-096ECEB266E0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6:47.583" v="688"/>
        <pc:sldMkLst>
          <pc:docMk/>
          <pc:sldMk cId="2206310618" sldId="318"/>
        </pc:sldMkLst>
        <pc:spChg chg="del mod">
          <ac:chgData name="Zhong Xiaohui" userId="5d56a3f6-46bd-427e-9198-426252c19593" providerId="ADAL" clId="{73EB18F9-9994-4971-9363-1ABDE464A659}" dt="2022-09-24T15:42:45.094" v="622" actId="478"/>
          <ac:spMkLst>
            <pc:docMk/>
            <pc:sldMk cId="2206310618" sldId="318"/>
            <ac:spMk id="2" creationId="{1962E750-90BF-B669-6D97-B72F28C05522}"/>
          </ac:spMkLst>
        </pc:spChg>
        <pc:spChg chg="add mod">
          <ac:chgData name="Zhong Xiaohui" userId="5d56a3f6-46bd-427e-9198-426252c19593" providerId="ADAL" clId="{73EB18F9-9994-4971-9363-1ABDE464A659}" dt="2022-09-24T15:42:41.930" v="621"/>
          <ac:spMkLst>
            <pc:docMk/>
            <pc:sldMk cId="2206310618" sldId="318"/>
            <ac:spMk id="3" creationId="{C7BA3F94-8AF9-8116-79DB-216153DF2E9D}"/>
          </ac:spMkLst>
        </pc:spChg>
        <pc:spChg chg="add del mod">
          <ac:chgData name="Zhong Xiaohui" userId="5d56a3f6-46bd-427e-9198-426252c19593" providerId="ADAL" clId="{73EB18F9-9994-4971-9363-1ABDE464A659}" dt="2022-09-24T15:42:46.347" v="623" actId="478"/>
          <ac:spMkLst>
            <pc:docMk/>
            <pc:sldMk cId="2206310618" sldId="318"/>
            <ac:spMk id="21" creationId="{67C4A5B3-60D1-2C68-379B-F995929A7511}"/>
          </ac:spMkLst>
        </pc:spChg>
        <pc:picChg chg="add mod">
          <ac:chgData name="Zhong Xiaohui" userId="5d56a3f6-46bd-427e-9198-426252c19593" providerId="ADAL" clId="{73EB18F9-9994-4971-9363-1ABDE464A659}" dt="2022-09-24T15:46:47.583" v="688"/>
          <ac:picMkLst>
            <pc:docMk/>
            <pc:sldMk cId="2206310618" sldId="318"/>
            <ac:picMk id="23" creationId="{85D25017-2695-B7AA-6B31-ADDDFA1817ED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2:10.992" v="614" actId="478"/>
        <pc:sldMkLst>
          <pc:docMk/>
          <pc:sldMk cId="373332393" sldId="319"/>
        </pc:sldMkLst>
        <pc:spChg chg="del mod">
          <ac:chgData name="Zhong Xiaohui" userId="5d56a3f6-46bd-427e-9198-426252c19593" providerId="ADAL" clId="{73EB18F9-9994-4971-9363-1ABDE464A659}" dt="2022-09-24T15:42:09.186" v="613" actId="478"/>
          <ac:spMkLst>
            <pc:docMk/>
            <pc:sldMk cId="373332393" sldId="319"/>
            <ac:spMk id="2" creationId="{507AD9DA-4A14-4C0B-8782-3E89DDEA2725}"/>
          </ac:spMkLst>
        </pc:spChg>
        <pc:spChg chg="add mod">
          <ac:chgData name="Zhong Xiaohui" userId="5d56a3f6-46bd-427e-9198-426252c19593" providerId="ADAL" clId="{73EB18F9-9994-4971-9363-1ABDE464A659}" dt="2022-09-24T15:42:07.277" v="612"/>
          <ac:spMkLst>
            <pc:docMk/>
            <pc:sldMk cId="373332393" sldId="319"/>
            <ac:spMk id="3" creationId="{E102D937-4969-6887-D967-AAC655420E26}"/>
          </ac:spMkLst>
        </pc:spChg>
        <pc:spChg chg="add del mod">
          <ac:chgData name="Zhong Xiaohui" userId="5d56a3f6-46bd-427e-9198-426252c19593" providerId="ADAL" clId="{73EB18F9-9994-4971-9363-1ABDE464A659}" dt="2022-09-24T15:42:10.992" v="614" actId="478"/>
          <ac:spMkLst>
            <pc:docMk/>
            <pc:sldMk cId="373332393" sldId="319"/>
            <ac:spMk id="9" creationId="{1D739FCC-4B0C-5D94-31EA-D2852E3C3197}"/>
          </ac:spMkLst>
        </pc:spChg>
      </pc:sldChg>
      <pc:sldChg chg="addSp delSp modSp mod">
        <pc:chgData name="Zhong Xiaohui" userId="5d56a3f6-46bd-427e-9198-426252c19593" providerId="ADAL" clId="{73EB18F9-9994-4971-9363-1ABDE464A659}" dt="2022-09-24T15:44:59.258" v="672" actId="478"/>
        <pc:sldMkLst>
          <pc:docMk/>
          <pc:sldMk cId="160579792" sldId="321"/>
        </pc:sldMkLst>
        <pc:spChg chg="del mod">
          <ac:chgData name="Zhong Xiaohui" userId="5d56a3f6-46bd-427e-9198-426252c19593" providerId="ADAL" clId="{73EB18F9-9994-4971-9363-1ABDE464A659}" dt="2022-09-24T15:44:57.661" v="671" actId="478"/>
          <ac:spMkLst>
            <pc:docMk/>
            <pc:sldMk cId="160579792" sldId="321"/>
            <ac:spMk id="2" creationId="{AF43E995-5DCC-E0C7-E5BF-78FB4536BBFC}"/>
          </ac:spMkLst>
        </pc:spChg>
        <pc:spChg chg="add mod">
          <ac:chgData name="Zhong Xiaohui" userId="5d56a3f6-46bd-427e-9198-426252c19593" providerId="ADAL" clId="{73EB18F9-9994-4971-9363-1ABDE464A659}" dt="2022-09-24T15:44:54.182" v="670"/>
          <ac:spMkLst>
            <pc:docMk/>
            <pc:sldMk cId="160579792" sldId="321"/>
            <ac:spMk id="5" creationId="{68868B5F-0E27-F3E3-EFBD-29392708B47F}"/>
          </ac:spMkLst>
        </pc:spChg>
        <pc:spChg chg="add del mod">
          <ac:chgData name="Zhong Xiaohui" userId="5d56a3f6-46bd-427e-9198-426252c19593" providerId="ADAL" clId="{73EB18F9-9994-4971-9363-1ABDE464A659}" dt="2022-09-24T15:44:59.258" v="672" actId="478"/>
          <ac:spMkLst>
            <pc:docMk/>
            <pc:sldMk cId="160579792" sldId="321"/>
            <ac:spMk id="7" creationId="{1F199C6C-E20D-C97A-FA13-ABA06A635168}"/>
          </ac:spMkLst>
        </pc:spChg>
        <pc:picChg chg="add mod">
          <ac:chgData name="Zhong Xiaohui" userId="5d56a3f6-46bd-427e-9198-426252c19593" providerId="ADAL" clId="{73EB18F9-9994-4971-9363-1ABDE464A659}" dt="2022-09-24T15:36:43.648" v="485"/>
          <ac:picMkLst>
            <pc:docMk/>
            <pc:sldMk cId="160579792" sldId="321"/>
            <ac:picMk id="4" creationId="{42B5A7D5-6177-FC28-70AA-BFAC095B3D4B}"/>
          </ac:picMkLst>
        </pc:picChg>
      </pc:sldChg>
      <pc:sldChg chg="del">
        <pc:chgData name="Zhong Xiaohui" userId="5d56a3f6-46bd-427e-9198-426252c19593" providerId="ADAL" clId="{73EB18F9-9994-4971-9363-1ABDE464A659}" dt="2022-09-24T10:51:03.428" v="1" actId="47"/>
        <pc:sldMkLst>
          <pc:docMk/>
          <pc:sldMk cId="2969952474" sldId="322"/>
        </pc:sldMkLst>
      </pc:sldChg>
      <pc:sldChg chg="addSp delSp modSp mod">
        <pc:chgData name="Zhong Xiaohui" userId="5d56a3f6-46bd-427e-9198-426252c19593" providerId="ADAL" clId="{73EB18F9-9994-4971-9363-1ABDE464A659}" dt="2022-09-24T15:45:17.214" v="678" actId="478"/>
        <pc:sldMkLst>
          <pc:docMk/>
          <pc:sldMk cId="624005178" sldId="324"/>
        </pc:sldMkLst>
        <pc:spChg chg="del">
          <ac:chgData name="Zhong Xiaohui" userId="5d56a3f6-46bd-427e-9198-426252c19593" providerId="ADAL" clId="{73EB18F9-9994-4971-9363-1ABDE464A659}" dt="2022-09-24T15:45:16.158" v="677" actId="478"/>
          <ac:spMkLst>
            <pc:docMk/>
            <pc:sldMk cId="624005178" sldId="324"/>
            <ac:spMk id="2" creationId="{AF43E995-5DCC-E0C7-E5BF-78FB4536BBFC}"/>
          </ac:spMkLst>
        </pc:spChg>
        <pc:spChg chg="add del">
          <ac:chgData name="Zhong Xiaohui" userId="5d56a3f6-46bd-427e-9198-426252c19593" providerId="ADAL" clId="{73EB18F9-9994-4971-9363-1ABDE464A659}" dt="2022-09-24T15:37:55.661" v="502" actId="22"/>
          <ac:spMkLst>
            <pc:docMk/>
            <pc:sldMk cId="624005178" sldId="324"/>
            <ac:spMk id="28" creationId="{0D0D086F-F6E6-139B-0B85-F218E0736D4D}"/>
          </ac:spMkLst>
        </pc:spChg>
        <pc:spChg chg="add mod">
          <ac:chgData name="Zhong Xiaohui" userId="5d56a3f6-46bd-427e-9198-426252c19593" providerId="ADAL" clId="{73EB18F9-9994-4971-9363-1ABDE464A659}" dt="2022-09-24T15:45:13.949" v="676"/>
          <ac:spMkLst>
            <pc:docMk/>
            <pc:sldMk cId="624005178" sldId="324"/>
            <ac:spMk id="29" creationId="{AEC8706E-53B3-4EB5-D1E9-78625EB3BDF6}"/>
          </ac:spMkLst>
        </pc:spChg>
        <pc:spChg chg="add del mod">
          <ac:chgData name="Zhong Xiaohui" userId="5d56a3f6-46bd-427e-9198-426252c19593" providerId="ADAL" clId="{73EB18F9-9994-4971-9363-1ABDE464A659}" dt="2022-09-24T15:45:17.214" v="678" actId="478"/>
          <ac:spMkLst>
            <pc:docMk/>
            <pc:sldMk cId="624005178" sldId="324"/>
            <ac:spMk id="31" creationId="{D0AB4FD2-4020-BB24-0D2F-52A142C0BC45}"/>
          </ac:spMkLst>
        </pc:spChg>
        <pc:picChg chg="ord">
          <ac:chgData name="Zhong Xiaohui" userId="5d56a3f6-46bd-427e-9198-426252c19593" providerId="ADAL" clId="{73EB18F9-9994-4971-9363-1ABDE464A659}" dt="2022-09-24T15:37:05.693" v="490" actId="166"/>
          <ac:picMkLst>
            <pc:docMk/>
            <pc:sldMk cId="624005178" sldId="324"/>
            <ac:picMk id="4" creationId="{86A3AB62-C17D-47AB-F2DB-6A67C5B5F2E4}"/>
          </ac:picMkLst>
        </pc:picChg>
        <pc:picChg chg="add mod">
          <ac:chgData name="Zhong Xiaohui" userId="5d56a3f6-46bd-427e-9198-426252c19593" providerId="ADAL" clId="{73EB18F9-9994-4971-9363-1ABDE464A659}" dt="2022-09-24T15:36:46.479" v="487"/>
          <ac:picMkLst>
            <pc:docMk/>
            <pc:sldMk cId="624005178" sldId="324"/>
            <ac:picMk id="6" creationId="{4993E6A2-6678-C115-6BBE-E1AB7DA91868}"/>
          </ac:picMkLst>
        </pc:picChg>
      </pc:sldChg>
      <pc:sldChg chg="del">
        <pc:chgData name="Zhong Xiaohui" userId="5d56a3f6-46bd-427e-9198-426252c19593" providerId="ADAL" clId="{73EB18F9-9994-4971-9363-1ABDE464A659}" dt="2022-09-24T10:51:04.506" v="2" actId="47"/>
        <pc:sldMkLst>
          <pc:docMk/>
          <pc:sldMk cId="2630425899" sldId="325"/>
        </pc:sldMkLst>
      </pc:sldChg>
      <pc:sldChg chg="addSp delSp modSp mod">
        <pc:chgData name="Zhong Xiaohui" userId="5d56a3f6-46bd-427e-9198-426252c19593" providerId="ADAL" clId="{73EB18F9-9994-4971-9363-1ABDE464A659}" dt="2022-09-24T15:45:31.806" v="680" actId="478"/>
        <pc:sldMkLst>
          <pc:docMk/>
          <pc:sldMk cId="2110912090" sldId="326"/>
        </pc:sldMkLst>
        <pc:spChg chg="del">
          <ac:chgData name="Zhong Xiaohui" userId="5d56a3f6-46bd-427e-9198-426252c19593" providerId="ADAL" clId="{73EB18F9-9994-4971-9363-1ABDE464A659}" dt="2022-09-24T15:37:45.240" v="499" actId="478"/>
          <ac:spMkLst>
            <pc:docMk/>
            <pc:sldMk cId="2110912090" sldId="326"/>
            <ac:spMk id="2" creationId="{FCAECA1C-8660-9BF2-0DC2-EE0F344E02DE}"/>
          </ac:spMkLst>
        </pc:spChg>
        <pc:spChg chg="add mod">
          <ac:chgData name="Zhong Xiaohui" userId="5d56a3f6-46bd-427e-9198-426252c19593" providerId="ADAL" clId="{73EB18F9-9994-4971-9363-1ABDE464A659}" dt="2022-09-24T15:37:42.626" v="498"/>
          <ac:spMkLst>
            <pc:docMk/>
            <pc:sldMk cId="2110912090" sldId="326"/>
            <ac:spMk id="5" creationId="{EB37BD34-E638-5F67-00E7-03F939C46641}"/>
          </ac:spMkLst>
        </pc:spChg>
        <pc:spChg chg="add del mod">
          <ac:chgData name="Zhong Xiaohui" userId="5d56a3f6-46bd-427e-9198-426252c19593" providerId="ADAL" clId="{73EB18F9-9994-4971-9363-1ABDE464A659}" dt="2022-09-24T15:37:48.105" v="500" actId="478"/>
          <ac:spMkLst>
            <pc:docMk/>
            <pc:sldMk cId="2110912090" sldId="326"/>
            <ac:spMk id="7" creationId="{0DF0F948-0F2B-1E04-A8F2-0B92C4382102}"/>
          </ac:spMkLst>
        </pc:spChg>
        <pc:spChg chg="add del mod">
          <ac:chgData name="Zhong Xiaohui" userId="5d56a3f6-46bd-427e-9198-426252c19593" providerId="ADAL" clId="{73EB18F9-9994-4971-9363-1ABDE464A659}" dt="2022-09-24T15:45:31.806" v="680" actId="478"/>
          <ac:spMkLst>
            <pc:docMk/>
            <pc:sldMk cId="2110912090" sldId="326"/>
            <ac:spMk id="8" creationId="{CFD1FE99-CA6B-9CBB-890F-2E4BF1A1C6DB}"/>
          </ac:spMkLst>
        </pc:spChg>
        <pc:picChg chg="add mod">
          <ac:chgData name="Zhong Xiaohui" userId="5d56a3f6-46bd-427e-9198-426252c19593" providerId="ADAL" clId="{73EB18F9-9994-4971-9363-1ABDE464A659}" dt="2022-09-24T15:36:47.619" v="488"/>
          <ac:picMkLst>
            <pc:docMk/>
            <pc:sldMk cId="2110912090" sldId="326"/>
            <ac:picMk id="4" creationId="{5A9ECF97-BC3B-55E6-4CA9-6F880F3B80E0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5:09.183" v="675" actId="478"/>
        <pc:sldMkLst>
          <pc:docMk/>
          <pc:sldMk cId="1662584489" sldId="327"/>
        </pc:sldMkLst>
        <pc:spChg chg="del">
          <ac:chgData name="Zhong Xiaohui" userId="5d56a3f6-46bd-427e-9198-426252c19593" providerId="ADAL" clId="{73EB18F9-9994-4971-9363-1ABDE464A659}" dt="2022-09-24T15:45:07.695" v="674" actId="478"/>
          <ac:spMkLst>
            <pc:docMk/>
            <pc:sldMk cId="1662584489" sldId="327"/>
            <ac:spMk id="2" creationId="{9C7739A9-6253-53C2-4F17-62DEBD5FFC85}"/>
          </ac:spMkLst>
        </pc:spChg>
        <pc:spChg chg="add mod">
          <ac:chgData name="Zhong Xiaohui" userId="5d56a3f6-46bd-427e-9198-426252c19593" providerId="ADAL" clId="{73EB18F9-9994-4971-9363-1ABDE464A659}" dt="2022-09-24T15:45:05.192" v="673"/>
          <ac:spMkLst>
            <pc:docMk/>
            <pc:sldMk cId="1662584489" sldId="327"/>
            <ac:spMk id="6" creationId="{AF60A0D9-F6FF-2B3F-6458-B50E998F72D5}"/>
          </ac:spMkLst>
        </pc:spChg>
        <pc:spChg chg="add del mod">
          <ac:chgData name="Zhong Xiaohui" userId="5d56a3f6-46bd-427e-9198-426252c19593" providerId="ADAL" clId="{73EB18F9-9994-4971-9363-1ABDE464A659}" dt="2022-09-24T15:45:09.183" v="675" actId="478"/>
          <ac:spMkLst>
            <pc:docMk/>
            <pc:sldMk cId="1662584489" sldId="327"/>
            <ac:spMk id="8" creationId="{BAEFEDA2-27A0-B092-ACDC-19CF4FF10311}"/>
          </ac:spMkLst>
        </pc:spChg>
        <pc:picChg chg="add mod">
          <ac:chgData name="Zhong Xiaohui" userId="5d56a3f6-46bd-427e-9198-426252c19593" providerId="ADAL" clId="{73EB18F9-9994-4971-9363-1ABDE464A659}" dt="2022-09-24T15:36:44.621" v="486"/>
          <ac:picMkLst>
            <pc:docMk/>
            <pc:sldMk cId="1662584489" sldId="327"/>
            <ac:picMk id="4" creationId="{1A9166EC-7ABC-36A0-EE1D-EADAA3FA25BE}"/>
          </ac:picMkLst>
        </pc:picChg>
      </pc:sldChg>
      <pc:sldChg chg="del">
        <pc:chgData name="Zhong Xiaohui" userId="5d56a3f6-46bd-427e-9198-426252c19593" providerId="ADAL" clId="{73EB18F9-9994-4971-9363-1ABDE464A659}" dt="2022-09-24T10:51:05.069" v="3" actId="47"/>
        <pc:sldMkLst>
          <pc:docMk/>
          <pc:sldMk cId="2724047251" sldId="328"/>
        </pc:sldMkLst>
      </pc:sldChg>
      <pc:sldChg chg="addSp delSp modSp mod">
        <pc:chgData name="Zhong Xiaohui" userId="5d56a3f6-46bd-427e-9198-426252c19593" providerId="ADAL" clId="{73EB18F9-9994-4971-9363-1ABDE464A659}" dt="2022-09-24T15:46:24.082" v="686" actId="478"/>
        <pc:sldMkLst>
          <pc:docMk/>
          <pc:sldMk cId="1773826777" sldId="329"/>
        </pc:sldMkLst>
        <pc:spChg chg="del mod">
          <ac:chgData name="Zhong Xiaohui" userId="5d56a3f6-46bd-427e-9198-426252c19593" providerId="ADAL" clId="{73EB18F9-9994-4971-9363-1ABDE464A659}" dt="2022-09-24T15:46:24.082" v="686" actId="478"/>
          <ac:spMkLst>
            <pc:docMk/>
            <pc:sldMk cId="1773826777" sldId="329"/>
            <ac:spMk id="2" creationId="{76B1FDD9-A5A1-ABEA-1267-836B41300B48}"/>
          </ac:spMkLst>
        </pc:spChg>
        <pc:spChg chg="add del mod">
          <ac:chgData name="Zhong Xiaohui" userId="5d56a3f6-46bd-427e-9198-426252c19593" providerId="ADAL" clId="{73EB18F9-9994-4971-9363-1ABDE464A659}" dt="2022-09-24T15:40:47.006" v="599" actId="478"/>
          <ac:spMkLst>
            <pc:docMk/>
            <pc:sldMk cId="1773826777" sldId="329"/>
            <ac:spMk id="3" creationId="{1F39CA50-B5D0-E115-839F-59A2878AD6D7}"/>
          </ac:spMkLst>
        </pc:spChg>
        <pc:spChg chg="add mod ord">
          <ac:chgData name="Zhong Xiaohui" userId="5d56a3f6-46bd-427e-9198-426252c19593" providerId="ADAL" clId="{73EB18F9-9994-4971-9363-1ABDE464A659}" dt="2022-09-24T15:46:20.702" v="685"/>
          <ac:spMkLst>
            <pc:docMk/>
            <pc:sldMk cId="1773826777" sldId="329"/>
            <ac:spMk id="5" creationId="{64FFBDBC-9FC9-FD6C-977E-4A951EC4BD48}"/>
          </ac:spMkLst>
        </pc:spChg>
      </pc:sldChg>
      <pc:sldChg chg="addSp delSp modSp mod">
        <pc:chgData name="Zhong Xiaohui" userId="5d56a3f6-46bd-427e-9198-426252c19593" providerId="ADAL" clId="{73EB18F9-9994-4971-9363-1ABDE464A659}" dt="2022-09-24T15:46:40.254" v="687"/>
        <pc:sldMkLst>
          <pc:docMk/>
          <pc:sldMk cId="2349128494" sldId="330"/>
        </pc:sldMkLst>
        <pc:spChg chg="add del mod">
          <ac:chgData name="Zhong Xiaohui" userId="5d56a3f6-46bd-427e-9198-426252c19593" providerId="ADAL" clId="{73EB18F9-9994-4971-9363-1ABDE464A659}" dt="2022-09-24T15:40:20.797" v="586" actId="478"/>
          <ac:spMkLst>
            <pc:docMk/>
            <pc:sldMk cId="2349128494" sldId="330"/>
            <ac:spMk id="2" creationId="{BA12421C-A15E-ADB6-F66B-1DA71383AFDA}"/>
          </ac:spMkLst>
        </pc:spChg>
        <pc:spChg chg="add mod">
          <ac:chgData name="Zhong Xiaohui" userId="5d56a3f6-46bd-427e-9198-426252c19593" providerId="ADAL" clId="{73EB18F9-9994-4971-9363-1ABDE464A659}" dt="2022-09-24T15:40:17.924" v="585"/>
          <ac:spMkLst>
            <pc:docMk/>
            <pc:sldMk cId="2349128494" sldId="330"/>
            <ac:spMk id="3" creationId="{B0C2F863-0CF2-5878-D1D3-CCA124AB4D1B}"/>
          </ac:spMkLst>
        </pc:spChg>
        <pc:spChg chg="add del mod">
          <ac:chgData name="Zhong Xiaohui" userId="5d56a3f6-46bd-427e-9198-426252c19593" providerId="ADAL" clId="{73EB18F9-9994-4971-9363-1ABDE464A659}" dt="2022-09-24T15:39:50.862" v="576" actId="478"/>
          <ac:spMkLst>
            <pc:docMk/>
            <pc:sldMk cId="2349128494" sldId="330"/>
            <ac:spMk id="5" creationId="{DFDCE1C1-09CC-9F1E-D002-E868D160B515}"/>
          </ac:spMkLst>
        </pc:spChg>
        <pc:spChg chg="mod">
          <ac:chgData name="Zhong Xiaohui" userId="5d56a3f6-46bd-427e-9198-426252c19593" providerId="ADAL" clId="{73EB18F9-9994-4971-9363-1ABDE464A659}" dt="2022-09-24T15:40:29.621" v="596" actId="1035"/>
          <ac:spMkLst>
            <pc:docMk/>
            <pc:sldMk cId="2349128494" sldId="330"/>
            <ac:spMk id="7" creationId="{7018C369-A1E8-6E13-0EDE-1215869E59EE}"/>
          </ac:spMkLst>
        </pc:spChg>
        <pc:spChg chg="mod">
          <ac:chgData name="Zhong Xiaohui" userId="5d56a3f6-46bd-427e-9198-426252c19593" providerId="ADAL" clId="{73EB18F9-9994-4971-9363-1ABDE464A659}" dt="2022-09-24T15:40:29.621" v="596" actId="1035"/>
          <ac:spMkLst>
            <pc:docMk/>
            <pc:sldMk cId="2349128494" sldId="330"/>
            <ac:spMk id="8" creationId="{6340DF02-CC1F-5965-3B25-67DA98C36861}"/>
          </ac:spMkLst>
        </pc:spChg>
        <pc:spChg chg="mod">
          <ac:chgData name="Zhong Xiaohui" userId="5d56a3f6-46bd-427e-9198-426252c19593" providerId="ADAL" clId="{73EB18F9-9994-4971-9363-1ABDE464A659}" dt="2022-09-24T15:40:29.621" v="596" actId="1035"/>
          <ac:spMkLst>
            <pc:docMk/>
            <pc:sldMk cId="2349128494" sldId="330"/>
            <ac:spMk id="9" creationId="{08568207-C728-0AF2-048A-83F4173AE1CA}"/>
          </ac:spMkLst>
        </pc:spChg>
        <pc:spChg chg="add del mod">
          <ac:chgData name="Zhong Xiaohui" userId="5d56a3f6-46bd-427e-9198-426252c19593" providerId="ADAL" clId="{73EB18F9-9994-4971-9363-1ABDE464A659}" dt="2022-09-24T15:40:23.322" v="587" actId="478"/>
          <ac:spMkLst>
            <pc:docMk/>
            <pc:sldMk cId="2349128494" sldId="330"/>
            <ac:spMk id="10" creationId="{326FEABA-D253-0482-A321-994A99A8493E}"/>
          </ac:spMkLst>
        </pc:spChg>
        <pc:spChg chg="mod">
          <ac:chgData name="Zhong Xiaohui" userId="5d56a3f6-46bd-427e-9198-426252c19593" providerId="ADAL" clId="{73EB18F9-9994-4971-9363-1ABDE464A659}" dt="2022-09-24T15:40:29.621" v="596" actId="1035"/>
          <ac:spMkLst>
            <pc:docMk/>
            <pc:sldMk cId="2349128494" sldId="330"/>
            <ac:spMk id="11" creationId="{D4513EB7-DAA6-4BA4-5319-92A38E999A6F}"/>
          </ac:spMkLst>
        </pc:spChg>
        <pc:picChg chg="add mod">
          <ac:chgData name="Zhong Xiaohui" userId="5d56a3f6-46bd-427e-9198-426252c19593" providerId="ADAL" clId="{73EB18F9-9994-4971-9363-1ABDE464A659}" dt="2022-09-24T15:46:40.254" v="687"/>
          <ac:picMkLst>
            <pc:docMk/>
            <pc:sldMk cId="2349128494" sldId="330"/>
            <ac:picMk id="12" creationId="{DFEB881D-5438-D60C-6381-BF2126D62A4B}"/>
          </ac:picMkLst>
        </pc:picChg>
      </pc:sldChg>
      <pc:sldChg chg="del">
        <pc:chgData name="Zhong Xiaohui" userId="5d56a3f6-46bd-427e-9198-426252c19593" providerId="ADAL" clId="{73EB18F9-9994-4971-9363-1ABDE464A659}" dt="2022-09-24T10:51:03.163" v="0" actId="47"/>
        <pc:sldMkLst>
          <pc:docMk/>
          <pc:sldMk cId="4062160649" sldId="331"/>
        </pc:sldMkLst>
      </pc:sldChg>
      <pc:sldChg chg="addSp delSp modSp mod">
        <pc:chgData name="Zhong Xiaohui" userId="5d56a3f6-46bd-427e-9198-426252c19593" providerId="ADAL" clId="{73EB18F9-9994-4971-9363-1ABDE464A659}" dt="2022-09-24T15:38:21.367" v="510" actId="478"/>
        <pc:sldMkLst>
          <pc:docMk/>
          <pc:sldMk cId="2539237384" sldId="332"/>
        </pc:sldMkLst>
        <pc:spChg chg="del mod">
          <ac:chgData name="Zhong Xiaohui" userId="5d56a3f6-46bd-427e-9198-426252c19593" providerId="ADAL" clId="{73EB18F9-9994-4971-9363-1ABDE464A659}" dt="2022-09-24T15:38:19.924" v="509" actId="478"/>
          <ac:spMkLst>
            <pc:docMk/>
            <pc:sldMk cId="2539237384" sldId="332"/>
            <ac:spMk id="2" creationId="{AF43E995-5DCC-E0C7-E5BF-78FB4536BBFC}"/>
          </ac:spMkLst>
        </pc:spChg>
        <pc:spChg chg="add mod">
          <ac:chgData name="Zhong Xiaohui" userId="5d56a3f6-46bd-427e-9198-426252c19593" providerId="ADAL" clId="{73EB18F9-9994-4971-9363-1ABDE464A659}" dt="2022-09-24T15:37:30.720" v="494"/>
          <ac:spMkLst>
            <pc:docMk/>
            <pc:sldMk cId="2539237384" sldId="332"/>
            <ac:spMk id="4" creationId="{DD5C72FF-F31B-B996-6B73-C83DEF6D7C7D}"/>
          </ac:spMkLst>
        </pc:spChg>
        <pc:spChg chg="del">
          <ac:chgData name="Zhong Xiaohui" userId="5d56a3f6-46bd-427e-9198-426252c19593" providerId="ADAL" clId="{73EB18F9-9994-4971-9363-1ABDE464A659}" dt="2022-09-24T15:24:27.581" v="106" actId="478"/>
          <ac:spMkLst>
            <pc:docMk/>
            <pc:sldMk cId="2539237384" sldId="332"/>
            <ac:spMk id="6" creationId="{43BDCD2F-D159-BBEC-AB8F-20791A6ECD40}"/>
          </ac:spMkLst>
        </pc:spChg>
        <pc:spChg chg="add del mod">
          <ac:chgData name="Zhong Xiaohui" userId="5d56a3f6-46bd-427e-9198-426252c19593" providerId="ADAL" clId="{73EB18F9-9994-4971-9363-1ABDE464A659}" dt="2022-09-24T15:38:21.367" v="510" actId="478"/>
          <ac:spMkLst>
            <pc:docMk/>
            <pc:sldMk cId="2539237384" sldId="332"/>
            <ac:spMk id="8" creationId="{8A28512D-2B66-25DE-9275-5482ECBC35E6}"/>
          </ac:spMkLst>
        </pc:spChg>
        <pc:picChg chg="add mod">
          <ac:chgData name="Zhong Xiaohui" userId="5d56a3f6-46bd-427e-9198-426252c19593" providerId="ADAL" clId="{73EB18F9-9994-4971-9363-1ABDE464A659}" dt="2022-09-24T15:36:40.321" v="482"/>
          <ac:picMkLst>
            <pc:docMk/>
            <pc:sldMk cId="2539237384" sldId="332"/>
            <ac:picMk id="3" creationId="{3E492710-B26A-1F45-742F-E234694E04F5}"/>
          </ac:picMkLst>
        </pc:picChg>
        <pc:picChg chg="mod">
          <ac:chgData name="Zhong Xiaohui" userId="5d56a3f6-46bd-427e-9198-426252c19593" providerId="ADAL" clId="{73EB18F9-9994-4971-9363-1ABDE464A659}" dt="2022-09-24T15:34:31.937" v="446" actId="1076"/>
          <ac:picMkLst>
            <pc:docMk/>
            <pc:sldMk cId="2539237384" sldId="332"/>
            <ac:picMk id="7" creationId="{D8922505-6457-8ABB-C4BF-3894AA486D6C}"/>
          </ac:picMkLst>
        </pc:picChg>
      </pc:sldChg>
      <pc:sldChg chg="addSp delSp modSp mod ord">
        <pc:chgData name="Zhong Xiaohui" userId="5d56a3f6-46bd-427e-9198-426252c19593" providerId="ADAL" clId="{73EB18F9-9994-4971-9363-1ABDE464A659}" dt="2022-09-24T15:38:08.372" v="506" actId="478"/>
        <pc:sldMkLst>
          <pc:docMk/>
          <pc:sldMk cId="3703204767" sldId="333"/>
        </pc:sldMkLst>
        <pc:spChg chg="del mod">
          <ac:chgData name="Zhong Xiaohui" userId="5d56a3f6-46bd-427e-9198-426252c19593" providerId="ADAL" clId="{73EB18F9-9994-4971-9363-1ABDE464A659}" dt="2022-09-24T15:38:02.026" v="503" actId="478"/>
          <ac:spMkLst>
            <pc:docMk/>
            <pc:sldMk cId="3703204767" sldId="333"/>
            <ac:spMk id="2" creationId="{AF43E995-5DCC-E0C7-E5BF-78FB4536BBFC}"/>
          </ac:spMkLst>
        </pc:spChg>
        <pc:spChg chg="add mod">
          <ac:chgData name="Zhong Xiaohui" userId="5d56a3f6-46bd-427e-9198-426252c19593" providerId="ADAL" clId="{73EB18F9-9994-4971-9363-1ABDE464A659}" dt="2022-09-24T15:37:36.003" v="496"/>
          <ac:spMkLst>
            <pc:docMk/>
            <pc:sldMk cId="3703204767" sldId="333"/>
            <ac:spMk id="5" creationId="{5A8DED2E-1967-C360-2740-EA3916C5BB86}"/>
          </ac:spMkLst>
        </pc:spChg>
        <pc:spChg chg="del">
          <ac:chgData name="Zhong Xiaohui" userId="5d56a3f6-46bd-427e-9198-426252c19593" providerId="ADAL" clId="{73EB18F9-9994-4971-9363-1ABDE464A659}" dt="2022-09-24T15:30:32.419" v="112" actId="478"/>
          <ac:spMkLst>
            <pc:docMk/>
            <pc:sldMk cId="3703204767" sldId="333"/>
            <ac:spMk id="6" creationId="{43BDCD2F-D159-BBEC-AB8F-20791A6ECD40}"/>
          </ac:spMkLst>
        </pc:spChg>
        <pc:spChg chg="add del mod">
          <ac:chgData name="Zhong Xiaohui" userId="5d56a3f6-46bd-427e-9198-426252c19593" providerId="ADAL" clId="{73EB18F9-9994-4971-9363-1ABDE464A659}" dt="2022-09-24T15:38:08.372" v="506" actId="478"/>
          <ac:spMkLst>
            <pc:docMk/>
            <pc:sldMk cId="3703204767" sldId="333"/>
            <ac:spMk id="8" creationId="{F90F0550-E7E2-4EF8-5E46-4C391C002CCF}"/>
          </ac:spMkLst>
        </pc:spChg>
        <pc:picChg chg="add del mod">
          <ac:chgData name="Zhong Xiaohui" userId="5d56a3f6-46bd-427e-9198-426252c19593" providerId="ADAL" clId="{73EB18F9-9994-4971-9363-1ABDE464A659}" dt="2022-09-24T15:38:04.795" v="505" actId="478"/>
          <ac:picMkLst>
            <pc:docMk/>
            <pc:sldMk cId="3703204767" sldId="333"/>
            <ac:picMk id="3" creationId="{93194CA4-2DDF-7FE1-EC66-AF49D97DCA62}"/>
          </ac:picMkLst>
        </pc:picChg>
        <pc:picChg chg="add mod">
          <ac:chgData name="Zhong Xiaohui" userId="5d56a3f6-46bd-427e-9198-426252c19593" providerId="ADAL" clId="{73EB18F9-9994-4971-9363-1ABDE464A659}" dt="2022-09-24T15:36:42.549" v="484"/>
          <ac:picMkLst>
            <pc:docMk/>
            <pc:sldMk cId="3703204767" sldId="333"/>
            <ac:picMk id="4" creationId="{A68AF612-CC17-37D2-58FE-74E224C2879D}"/>
          </ac:picMkLst>
        </pc:picChg>
      </pc:sldChg>
      <pc:sldChg chg="del">
        <pc:chgData name="Zhong Xiaohui" userId="5d56a3f6-46bd-427e-9198-426252c19593" providerId="ADAL" clId="{73EB18F9-9994-4971-9363-1ABDE464A659}" dt="2022-09-24T15:34:21.354" v="443" actId="47"/>
        <pc:sldMkLst>
          <pc:docMk/>
          <pc:sldMk cId="1085556433" sldId="334"/>
        </pc:sldMkLst>
      </pc:sldChg>
      <pc:sldChg chg="addSp delSp modSp mod">
        <pc:chgData name="Zhong Xiaohui" userId="5d56a3f6-46bd-427e-9198-426252c19593" providerId="ADAL" clId="{73EB18F9-9994-4971-9363-1ABDE464A659}" dt="2022-09-24T15:38:26.438" v="512" actId="478"/>
        <pc:sldMkLst>
          <pc:docMk/>
          <pc:sldMk cId="2959428161" sldId="335"/>
        </pc:sldMkLst>
        <pc:spChg chg="del mod">
          <ac:chgData name="Zhong Xiaohui" userId="5d56a3f6-46bd-427e-9198-426252c19593" providerId="ADAL" clId="{73EB18F9-9994-4971-9363-1ABDE464A659}" dt="2022-09-24T15:38:25.043" v="511" actId="478"/>
          <ac:spMkLst>
            <pc:docMk/>
            <pc:sldMk cId="2959428161" sldId="335"/>
            <ac:spMk id="2" creationId="{AF43E995-5DCC-E0C7-E5BF-78FB4536BBFC}"/>
          </ac:spMkLst>
        </pc:spChg>
        <pc:spChg chg="mod">
          <ac:chgData name="Zhong Xiaohui" userId="5d56a3f6-46bd-427e-9198-426252c19593" providerId="ADAL" clId="{73EB18F9-9994-4971-9363-1ABDE464A659}" dt="2022-09-24T10:58:04.128" v="104" actId="20577"/>
          <ac:spMkLst>
            <pc:docMk/>
            <pc:sldMk cId="2959428161" sldId="335"/>
            <ac:spMk id="3" creationId="{9309E5C3-567E-4122-4A52-F10FF288D6DC}"/>
          </ac:spMkLst>
        </pc:spChg>
        <pc:spChg chg="add mod">
          <ac:chgData name="Zhong Xiaohui" userId="5d56a3f6-46bd-427e-9198-426252c19593" providerId="ADAL" clId="{73EB18F9-9994-4971-9363-1ABDE464A659}" dt="2022-09-24T15:37:29.433" v="493"/>
          <ac:spMkLst>
            <pc:docMk/>
            <pc:sldMk cId="2959428161" sldId="335"/>
            <ac:spMk id="6" creationId="{D353A2C3-3AE8-705E-0B4B-47A2F05A2FB5}"/>
          </ac:spMkLst>
        </pc:spChg>
        <pc:spChg chg="add del mod">
          <ac:chgData name="Zhong Xiaohui" userId="5d56a3f6-46bd-427e-9198-426252c19593" providerId="ADAL" clId="{73EB18F9-9994-4971-9363-1ABDE464A659}" dt="2022-09-24T15:38:26.438" v="512" actId="478"/>
          <ac:spMkLst>
            <pc:docMk/>
            <pc:sldMk cId="2959428161" sldId="335"/>
            <ac:spMk id="8" creationId="{8A5CB8A1-59D2-0C9D-3CF6-489E2512A766}"/>
          </ac:spMkLst>
        </pc:spChg>
        <pc:picChg chg="add mod">
          <ac:chgData name="Zhong Xiaohui" userId="5d56a3f6-46bd-427e-9198-426252c19593" providerId="ADAL" clId="{73EB18F9-9994-4971-9363-1ABDE464A659}" dt="2022-09-24T15:36:39.060" v="481"/>
          <ac:picMkLst>
            <pc:docMk/>
            <pc:sldMk cId="2959428161" sldId="335"/>
            <ac:picMk id="5" creationId="{BE72412A-47D5-93F4-2D04-D8F86085F7AA}"/>
          </ac:picMkLst>
        </pc:picChg>
      </pc:sldChg>
      <pc:sldChg chg="addSp modSp mod">
        <pc:chgData name="Zhong Xiaohui" userId="5d56a3f6-46bd-427e-9198-426252c19593" providerId="ADAL" clId="{73EB18F9-9994-4971-9363-1ABDE464A659}" dt="2022-09-24T15:49:05.524" v="709" actId="12"/>
        <pc:sldMkLst>
          <pc:docMk/>
          <pc:sldMk cId="147970671" sldId="336"/>
        </pc:sldMkLst>
        <pc:spChg chg="mod">
          <ac:chgData name="Zhong Xiaohui" userId="5d56a3f6-46bd-427e-9198-426252c19593" providerId="ADAL" clId="{73EB18F9-9994-4971-9363-1ABDE464A659}" dt="2022-09-24T15:37:28.017" v="492" actId="1076"/>
          <ac:spMkLst>
            <pc:docMk/>
            <pc:sldMk cId="147970671" sldId="336"/>
            <ac:spMk id="2" creationId="{AF43E995-5DCC-E0C7-E5BF-78FB4536BBFC}"/>
          </ac:spMkLst>
        </pc:spChg>
        <pc:spChg chg="mod">
          <ac:chgData name="Zhong Xiaohui" userId="5d56a3f6-46bd-427e-9198-426252c19593" providerId="ADAL" clId="{73EB18F9-9994-4971-9363-1ABDE464A659}" dt="2022-09-24T15:49:05.524" v="709" actId="12"/>
          <ac:spMkLst>
            <pc:docMk/>
            <pc:sldMk cId="147970671" sldId="336"/>
            <ac:spMk id="3" creationId="{9309E5C3-567E-4122-4A52-F10FF288D6DC}"/>
          </ac:spMkLst>
        </pc:spChg>
        <pc:picChg chg="add mod">
          <ac:chgData name="Zhong Xiaohui" userId="5d56a3f6-46bd-427e-9198-426252c19593" providerId="ADAL" clId="{73EB18F9-9994-4971-9363-1ABDE464A659}" dt="2022-09-24T15:36:37.801" v="480"/>
          <ac:picMkLst>
            <pc:docMk/>
            <pc:sldMk cId="147970671" sldId="336"/>
            <ac:picMk id="4" creationId="{92E9C0F9-1A94-D97D-15C9-37D4936E8978}"/>
          </ac:picMkLst>
        </pc:picChg>
        <pc:picChg chg="mod">
          <ac:chgData name="Zhong Xiaohui" userId="5d56a3f6-46bd-427e-9198-426252c19593" providerId="ADAL" clId="{73EB18F9-9994-4971-9363-1ABDE464A659}" dt="2022-09-24T15:47:31.413" v="694" actId="1076"/>
          <ac:picMkLst>
            <pc:docMk/>
            <pc:sldMk cId="147970671" sldId="336"/>
            <ac:picMk id="8" creationId="{589D680E-C04F-429F-BED2-499D0CC8CCB1}"/>
          </ac:picMkLst>
        </pc:picChg>
      </pc:sldChg>
      <pc:sldChg chg="addSp delSp modSp mod">
        <pc:chgData name="Zhong Xiaohui" userId="5d56a3f6-46bd-427e-9198-426252c19593" providerId="ADAL" clId="{73EB18F9-9994-4971-9363-1ABDE464A659}" dt="2022-09-24T15:42:34.193" v="620" actId="1076"/>
        <pc:sldMkLst>
          <pc:docMk/>
          <pc:sldMk cId="3265878164" sldId="337"/>
        </pc:sldMkLst>
        <pc:spChg chg="del mod">
          <ac:chgData name="Zhong Xiaohui" userId="5d56a3f6-46bd-427e-9198-426252c19593" providerId="ADAL" clId="{73EB18F9-9994-4971-9363-1ABDE464A659}" dt="2022-09-24T15:42:21.401" v="616" actId="478"/>
          <ac:spMkLst>
            <pc:docMk/>
            <pc:sldMk cId="3265878164" sldId="337"/>
            <ac:spMk id="2" creationId="{387876A7-C67F-39C1-49C4-BE9138C0E103}"/>
          </ac:spMkLst>
        </pc:spChg>
        <pc:spChg chg="add mod">
          <ac:chgData name="Zhong Xiaohui" userId="5d56a3f6-46bd-427e-9198-426252c19593" providerId="ADAL" clId="{73EB18F9-9994-4971-9363-1ABDE464A659}" dt="2022-09-24T15:42:18.977" v="615"/>
          <ac:spMkLst>
            <pc:docMk/>
            <pc:sldMk cId="3265878164" sldId="337"/>
            <ac:spMk id="3" creationId="{6EE34F02-B6A2-F685-0B3C-E341E35838F7}"/>
          </ac:spMkLst>
        </pc:spChg>
        <pc:spChg chg="add del mod">
          <ac:chgData name="Zhong Xiaohui" userId="5d56a3f6-46bd-427e-9198-426252c19593" providerId="ADAL" clId="{73EB18F9-9994-4971-9363-1ABDE464A659}" dt="2022-09-24T15:42:22.609" v="617" actId="478"/>
          <ac:spMkLst>
            <pc:docMk/>
            <pc:sldMk cId="3265878164" sldId="337"/>
            <ac:spMk id="6" creationId="{E1EAE138-63D4-5997-E354-6B9869447A1A}"/>
          </ac:spMkLst>
        </pc:spChg>
        <pc:picChg chg="mod">
          <ac:chgData name="Zhong Xiaohui" userId="5d56a3f6-46bd-427e-9198-426252c19593" providerId="ADAL" clId="{73EB18F9-9994-4971-9363-1ABDE464A659}" dt="2022-09-24T15:42:34.193" v="620" actId="1076"/>
          <ac:picMkLst>
            <pc:docMk/>
            <pc:sldMk cId="3265878164" sldId="337"/>
            <ac:picMk id="5" creationId="{47338203-4A44-C9D3-6EFC-18BFC06E3E8B}"/>
          </ac:picMkLst>
        </pc:picChg>
      </pc:sldChg>
      <pc:sldChg chg="addSp delSp modSp add mod">
        <pc:chgData name="Zhong Xiaohui" userId="5d56a3f6-46bd-427e-9198-426252c19593" providerId="ADAL" clId="{73EB18F9-9994-4971-9363-1ABDE464A659}" dt="2022-09-24T15:38:16.532" v="508" actId="478"/>
        <pc:sldMkLst>
          <pc:docMk/>
          <pc:sldMk cId="2781614670" sldId="338"/>
        </pc:sldMkLst>
        <pc:spChg chg="del">
          <ac:chgData name="Zhong Xiaohui" userId="5d56a3f6-46bd-427e-9198-426252c19593" providerId="ADAL" clId="{73EB18F9-9994-4971-9363-1ABDE464A659}" dt="2022-09-24T15:38:14.275" v="507" actId="478"/>
          <ac:spMkLst>
            <pc:docMk/>
            <pc:sldMk cId="2781614670" sldId="338"/>
            <ac:spMk id="2" creationId="{AF43E995-5DCC-E0C7-E5BF-78FB4536BBFC}"/>
          </ac:spMkLst>
        </pc:spChg>
        <pc:spChg chg="add mod">
          <ac:chgData name="Zhong Xiaohui" userId="5d56a3f6-46bd-427e-9198-426252c19593" providerId="ADAL" clId="{73EB18F9-9994-4971-9363-1ABDE464A659}" dt="2022-09-24T15:37:31.317" v="495"/>
          <ac:spMkLst>
            <pc:docMk/>
            <pc:sldMk cId="2781614670" sldId="338"/>
            <ac:spMk id="6" creationId="{9D4E5A1E-171C-2223-32B9-0C9B6BD70F6D}"/>
          </ac:spMkLst>
        </pc:spChg>
        <pc:spChg chg="add del mod">
          <ac:chgData name="Zhong Xiaohui" userId="5d56a3f6-46bd-427e-9198-426252c19593" providerId="ADAL" clId="{73EB18F9-9994-4971-9363-1ABDE464A659}" dt="2022-09-24T15:38:16.532" v="508" actId="478"/>
          <ac:spMkLst>
            <pc:docMk/>
            <pc:sldMk cId="2781614670" sldId="338"/>
            <ac:spMk id="8" creationId="{AB3F0E70-9E41-B7B3-EE84-03335136C738}"/>
          </ac:spMkLst>
        </pc:spChg>
        <pc:picChg chg="del">
          <ac:chgData name="Zhong Xiaohui" userId="5d56a3f6-46bd-427e-9198-426252c19593" providerId="ADAL" clId="{73EB18F9-9994-4971-9363-1ABDE464A659}" dt="2022-09-24T15:34:51.265" v="451" actId="478"/>
          <ac:picMkLst>
            <pc:docMk/>
            <pc:sldMk cId="2781614670" sldId="338"/>
            <ac:picMk id="3" creationId="{93194CA4-2DDF-7FE1-EC66-AF49D97DCA62}"/>
          </ac:picMkLst>
        </pc:picChg>
        <pc:picChg chg="add mod">
          <ac:chgData name="Zhong Xiaohui" userId="5d56a3f6-46bd-427e-9198-426252c19593" providerId="ADAL" clId="{73EB18F9-9994-4971-9363-1ABDE464A659}" dt="2022-09-24T15:35:40.731" v="458" actId="1076"/>
          <ac:picMkLst>
            <pc:docMk/>
            <pc:sldMk cId="2781614670" sldId="338"/>
            <ac:picMk id="4" creationId="{E4A120FA-DB70-F52D-F734-7A89CC5A0B95}"/>
          </ac:picMkLst>
        </pc:picChg>
        <pc:picChg chg="add mod">
          <ac:chgData name="Zhong Xiaohui" userId="5d56a3f6-46bd-427e-9198-426252c19593" providerId="ADAL" clId="{73EB18F9-9994-4971-9363-1ABDE464A659}" dt="2022-09-24T15:36:41.454" v="483"/>
          <ac:picMkLst>
            <pc:docMk/>
            <pc:sldMk cId="2781614670" sldId="338"/>
            <ac:picMk id="5" creationId="{6D300FE0-02BE-9F53-8E6B-77B35F677C65}"/>
          </ac:picMkLst>
        </pc:picChg>
      </pc:sldChg>
    </pc:docChg>
  </pc:docChgLst>
  <pc:docChgLst>
    <pc:chgData name="Zhong Xiaohui" userId="5d56a3f6-46bd-427e-9198-426252c19593" providerId="ADAL" clId="{CE06C038-9DC7-4B3B-82D8-C974BA9E5243}"/>
    <pc:docChg chg="undo custSel addSld modSld sldOrd">
      <pc:chgData name="Zhong Xiaohui" userId="5d56a3f6-46bd-427e-9198-426252c19593" providerId="ADAL" clId="{CE06C038-9DC7-4B3B-82D8-C974BA9E5243}" dt="2022-11-05T09:37:22.291" v="261"/>
      <pc:docMkLst>
        <pc:docMk/>
      </pc:docMkLst>
      <pc:sldChg chg="modSp mod">
        <pc:chgData name="Zhong Xiaohui" userId="5d56a3f6-46bd-427e-9198-426252c19593" providerId="ADAL" clId="{CE06C038-9DC7-4B3B-82D8-C974BA9E5243}" dt="2022-11-05T09:18:39.441" v="207" actId="20577"/>
        <pc:sldMkLst>
          <pc:docMk/>
          <pc:sldMk cId="0" sldId="256"/>
        </pc:sldMkLst>
        <pc:spChg chg="mod">
          <ac:chgData name="Zhong Xiaohui" userId="5d56a3f6-46bd-427e-9198-426252c19593" providerId="ADAL" clId="{CE06C038-9DC7-4B3B-82D8-C974BA9E5243}" dt="2022-11-05T07:44:29.761" v="48" actId="1036"/>
          <ac:spMkLst>
            <pc:docMk/>
            <pc:sldMk cId="0" sldId="256"/>
            <ac:spMk id="351" creationId="{00000000-0000-0000-0000-000000000000}"/>
          </ac:spMkLst>
        </pc:spChg>
        <pc:spChg chg="mod">
          <ac:chgData name="Zhong Xiaohui" userId="5d56a3f6-46bd-427e-9198-426252c19593" providerId="ADAL" clId="{CE06C038-9DC7-4B3B-82D8-C974BA9E5243}" dt="2022-11-05T09:18:39.441" v="207" actId="20577"/>
          <ac:spMkLst>
            <pc:docMk/>
            <pc:sldMk cId="0" sldId="256"/>
            <ac:spMk id="352" creationId="{00000000-0000-0000-0000-000000000000}"/>
          </ac:spMkLst>
        </pc:spChg>
        <pc:spChg chg="mod">
          <ac:chgData name="Zhong Xiaohui" userId="5d56a3f6-46bd-427e-9198-426252c19593" providerId="ADAL" clId="{CE06C038-9DC7-4B3B-82D8-C974BA9E5243}" dt="2022-11-05T07:44:33.727" v="49" actId="1076"/>
          <ac:spMkLst>
            <pc:docMk/>
            <pc:sldMk cId="0" sldId="256"/>
            <ac:spMk id="353" creationId="{00000000-0000-0000-0000-000000000000}"/>
          </ac:spMkLst>
        </pc:spChg>
      </pc:sldChg>
      <pc:sldChg chg="delSp modSp mod ord">
        <pc:chgData name="Zhong Xiaohui" userId="5d56a3f6-46bd-427e-9198-426252c19593" providerId="ADAL" clId="{CE06C038-9DC7-4B3B-82D8-C974BA9E5243}" dt="2022-11-05T07:56:34.226" v="96"/>
        <pc:sldMkLst>
          <pc:docMk/>
          <pc:sldMk cId="397018822" sldId="311"/>
        </pc:sldMkLst>
        <pc:spChg chg="del mod">
          <ac:chgData name="Zhong Xiaohui" userId="5d56a3f6-46bd-427e-9198-426252c19593" providerId="ADAL" clId="{CE06C038-9DC7-4B3B-82D8-C974BA9E5243}" dt="2022-11-05T07:45:39.517" v="78" actId="478"/>
          <ac:spMkLst>
            <pc:docMk/>
            <pc:sldMk cId="397018822" sldId="311"/>
            <ac:spMk id="7" creationId="{D31ACC72-C896-A84B-E6E4-A3DF7E719EDB}"/>
          </ac:spMkLst>
        </pc:spChg>
        <pc:graphicFrameChg chg="modGraphic">
          <ac:chgData name="Zhong Xiaohui" userId="5d56a3f6-46bd-427e-9198-426252c19593" providerId="ADAL" clId="{CE06C038-9DC7-4B3B-82D8-C974BA9E5243}" dt="2022-11-05T07:45:34.114" v="53" actId="2165"/>
          <ac:graphicFrameMkLst>
            <pc:docMk/>
            <pc:sldMk cId="397018822" sldId="311"/>
            <ac:graphicFrameMk id="3" creationId="{FFDF076E-051E-D40C-95E2-2796630BCCE9}"/>
          </ac:graphicFrameMkLst>
        </pc:graphicFrameChg>
      </pc:sldChg>
      <pc:sldChg chg="delSp modSp mod ord">
        <pc:chgData name="Zhong Xiaohui" userId="5d56a3f6-46bd-427e-9198-426252c19593" providerId="ADAL" clId="{CE06C038-9DC7-4B3B-82D8-C974BA9E5243}" dt="2022-11-05T07:56:34.226" v="96"/>
        <pc:sldMkLst>
          <pc:docMk/>
          <pc:sldMk cId="1233100053" sldId="312"/>
        </pc:sldMkLst>
        <pc:spChg chg="mod">
          <ac:chgData name="Zhong Xiaohui" userId="5d56a3f6-46bd-427e-9198-426252c19593" providerId="ADAL" clId="{CE06C038-9DC7-4B3B-82D8-C974BA9E5243}" dt="2022-11-05T07:45:44.608" v="79" actId="20577"/>
          <ac:spMkLst>
            <pc:docMk/>
            <pc:sldMk cId="1233100053" sldId="312"/>
            <ac:spMk id="6" creationId="{3F742EB5-5C5A-9664-4D93-CF771B33E858}"/>
          </ac:spMkLst>
        </pc:spChg>
        <pc:spChg chg="del mod">
          <ac:chgData name="Zhong Xiaohui" userId="5d56a3f6-46bd-427e-9198-426252c19593" providerId="ADAL" clId="{CE06C038-9DC7-4B3B-82D8-C974BA9E5243}" dt="2022-11-05T07:45:50.080" v="82" actId="478"/>
          <ac:spMkLst>
            <pc:docMk/>
            <pc:sldMk cId="1233100053" sldId="312"/>
            <ac:spMk id="7" creationId="{C098D4BF-0163-2244-13BB-243C7E340168}"/>
          </ac:spMkLst>
        </pc:spChg>
        <pc:spChg chg="del mod">
          <ac:chgData name="Zhong Xiaohui" userId="5d56a3f6-46bd-427e-9198-426252c19593" providerId="ADAL" clId="{CE06C038-9DC7-4B3B-82D8-C974BA9E5243}" dt="2022-11-05T07:45:50.080" v="82" actId="478"/>
          <ac:spMkLst>
            <pc:docMk/>
            <pc:sldMk cId="1233100053" sldId="312"/>
            <ac:spMk id="12" creationId="{84546AB0-7D30-01D7-8490-5D1466B4B506}"/>
          </ac:spMkLst>
        </pc:spChg>
      </pc:sldChg>
      <pc:sldChg chg="modSp mod ord">
        <pc:chgData name="Zhong Xiaohui" userId="5d56a3f6-46bd-427e-9198-426252c19593" providerId="ADAL" clId="{CE06C038-9DC7-4B3B-82D8-C974BA9E5243}" dt="2022-11-05T07:56:34.226" v="96"/>
        <pc:sldMkLst>
          <pc:docMk/>
          <pc:sldMk cId="3444155204" sldId="313"/>
        </pc:sldMkLst>
        <pc:graphicFrameChg chg="modGraphic">
          <ac:chgData name="Zhong Xiaohui" userId="5d56a3f6-46bd-427e-9198-426252c19593" providerId="ADAL" clId="{CE06C038-9DC7-4B3B-82D8-C974BA9E5243}" dt="2022-11-05T07:46:07.653" v="87" actId="20577"/>
          <ac:graphicFrameMkLst>
            <pc:docMk/>
            <pc:sldMk cId="3444155204" sldId="313"/>
            <ac:graphicFrameMk id="6" creationId="{AA13011D-6E4F-F00D-783F-BFD7DE9E3F0C}"/>
          </ac:graphicFrameMkLst>
        </pc:graphicFrameChg>
      </pc:sldChg>
      <pc:sldChg chg="ord">
        <pc:chgData name="Zhong Xiaohui" userId="5d56a3f6-46bd-427e-9198-426252c19593" providerId="ADAL" clId="{CE06C038-9DC7-4B3B-82D8-C974BA9E5243}" dt="2022-11-05T09:35:32.013" v="225"/>
        <pc:sldMkLst>
          <pc:docMk/>
          <pc:sldMk cId="3800675963" sldId="316"/>
        </pc:sldMkLst>
      </pc:sldChg>
      <pc:sldChg chg="modSp mod">
        <pc:chgData name="Zhong Xiaohui" userId="5d56a3f6-46bd-427e-9198-426252c19593" providerId="ADAL" clId="{CE06C038-9DC7-4B3B-82D8-C974BA9E5243}" dt="2022-11-05T09:34:00.900" v="223" actId="1076"/>
        <pc:sldMkLst>
          <pc:docMk/>
          <pc:sldMk cId="2206310618" sldId="318"/>
        </pc:sldMkLst>
        <pc:spChg chg="mod">
          <ac:chgData name="Zhong Xiaohui" userId="5d56a3f6-46bd-427e-9198-426252c19593" providerId="ADAL" clId="{CE06C038-9DC7-4B3B-82D8-C974BA9E5243}" dt="2022-11-05T09:33:45.402" v="219" actId="14100"/>
          <ac:spMkLst>
            <pc:docMk/>
            <pc:sldMk cId="2206310618" sldId="318"/>
            <ac:spMk id="10" creationId="{1F36CF6C-0D80-C21B-44E9-9709B768B444}"/>
          </ac:spMkLst>
        </pc:spChg>
        <pc:spChg chg="mod">
          <ac:chgData name="Zhong Xiaohui" userId="5d56a3f6-46bd-427e-9198-426252c19593" providerId="ADAL" clId="{CE06C038-9DC7-4B3B-82D8-C974BA9E5243}" dt="2022-11-05T09:34:00.900" v="223" actId="1076"/>
          <ac:spMkLst>
            <pc:docMk/>
            <pc:sldMk cId="2206310618" sldId="318"/>
            <ac:spMk id="25" creationId="{09DE3A68-9600-1727-0C8D-2831A7531167}"/>
          </ac:spMkLst>
        </pc:spChg>
      </pc:sldChg>
      <pc:sldChg chg="addSp delSp modSp mod">
        <pc:chgData name="Zhong Xiaohui" userId="5d56a3f6-46bd-427e-9198-426252c19593" providerId="ADAL" clId="{CE06C038-9DC7-4B3B-82D8-C974BA9E5243}" dt="2022-11-05T09:36:31.260" v="245" actId="1076"/>
        <pc:sldMkLst>
          <pc:docMk/>
          <pc:sldMk cId="160579792" sldId="321"/>
        </pc:sldMkLst>
        <pc:spChg chg="mod">
          <ac:chgData name="Zhong Xiaohui" userId="5d56a3f6-46bd-427e-9198-426252c19593" providerId="ADAL" clId="{CE06C038-9DC7-4B3B-82D8-C974BA9E5243}" dt="2022-11-05T09:35:42.203" v="236" actId="20577"/>
          <ac:spMkLst>
            <pc:docMk/>
            <pc:sldMk cId="160579792" sldId="321"/>
            <ac:spMk id="5" creationId="{68868B5F-0E27-F3E3-EFBD-29392708B47F}"/>
          </ac:spMkLst>
        </pc:spChg>
        <pc:picChg chg="add mod">
          <ac:chgData name="Zhong Xiaohui" userId="5d56a3f6-46bd-427e-9198-426252c19593" providerId="ADAL" clId="{CE06C038-9DC7-4B3B-82D8-C974BA9E5243}" dt="2022-11-05T09:36:31.260" v="245" actId="1076"/>
          <ac:picMkLst>
            <pc:docMk/>
            <pc:sldMk cId="160579792" sldId="321"/>
            <ac:picMk id="2" creationId="{0F740DEA-EE4E-213A-8694-BBFDAB527464}"/>
          </ac:picMkLst>
        </pc:picChg>
        <pc:picChg chg="del mod modCrop">
          <ac:chgData name="Zhong Xiaohui" userId="5d56a3f6-46bd-427e-9198-426252c19593" providerId="ADAL" clId="{CE06C038-9DC7-4B3B-82D8-C974BA9E5243}" dt="2022-11-05T09:36:27.698" v="244" actId="478"/>
          <ac:picMkLst>
            <pc:docMk/>
            <pc:sldMk cId="160579792" sldId="321"/>
            <ac:picMk id="3" creationId="{67954BCD-F38E-5828-DD1C-036F04C6854E}"/>
          </ac:picMkLst>
        </pc:picChg>
      </pc:sldChg>
      <pc:sldChg chg="addSp delSp modSp mod">
        <pc:chgData name="Zhong Xiaohui" userId="5d56a3f6-46bd-427e-9198-426252c19593" providerId="ADAL" clId="{CE06C038-9DC7-4B3B-82D8-C974BA9E5243}" dt="2022-11-05T09:37:22.291" v="261"/>
        <pc:sldMkLst>
          <pc:docMk/>
          <pc:sldMk cId="624005178" sldId="324"/>
        </pc:sldMkLst>
        <pc:spChg chg="mod">
          <ac:chgData name="Zhong Xiaohui" userId="5d56a3f6-46bd-427e-9198-426252c19593" providerId="ADAL" clId="{CE06C038-9DC7-4B3B-82D8-C974BA9E5243}" dt="2022-11-05T09:35:49.874" v="238"/>
          <ac:spMkLst>
            <pc:docMk/>
            <pc:sldMk cId="624005178" sldId="324"/>
            <ac:spMk id="29" creationId="{AEC8706E-53B3-4EB5-D1E9-78625EB3BDF6}"/>
          </ac:spMkLst>
        </pc:spChg>
        <pc:picChg chg="mod modCrop">
          <ac:chgData name="Zhong Xiaohui" userId="5d56a3f6-46bd-427e-9198-426252c19593" providerId="ADAL" clId="{CE06C038-9DC7-4B3B-82D8-C974BA9E5243}" dt="2022-11-05T09:37:19.682" v="259" actId="1076"/>
          <ac:picMkLst>
            <pc:docMk/>
            <pc:sldMk cId="624005178" sldId="324"/>
            <ac:picMk id="2" creationId="{ED46A303-DEC5-420D-69C8-9C0CAAA3FE43}"/>
          </ac:picMkLst>
        </pc:picChg>
        <pc:picChg chg="add del mod ord">
          <ac:chgData name="Zhong Xiaohui" userId="5d56a3f6-46bd-427e-9198-426252c19593" providerId="ADAL" clId="{CE06C038-9DC7-4B3B-82D8-C974BA9E5243}" dt="2022-11-05T09:37:22.291" v="261"/>
          <ac:picMkLst>
            <pc:docMk/>
            <pc:sldMk cId="624005178" sldId="324"/>
            <ac:picMk id="3" creationId="{E609B7F3-1729-8971-B307-69F360D79413}"/>
          </ac:picMkLst>
        </pc:picChg>
      </pc:sldChg>
      <pc:sldChg chg="addSp delSp modSp mod">
        <pc:chgData name="Zhong Xiaohui" userId="5d56a3f6-46bd-427e-9198-426252c19593" providerId="ADAL" clId="{CE06C038-9DC7-4B3B-82D8-C974BA9E5243}" dt="2022-11-05T09:21:18.032" v="213" actId="1076"/>
        <pc:sldMkLst>
          <pc:docMk/>
          <pc:sldMk cId="3265878164" sldId="337"/>
        </pc:sldMkLst>
        <pc:picChg chg="del">
          <ac:chgData name="Zhong Xiaohui" userId="5d56a3f6-46bd-427e-9198-426252c19593" providerId="ADAL" clId="{CE06C038-9DC7-4B3B-82D8-C974BA9E5243}" dt="2022-11-05T09:21:10.124" v="210" actId="478"/>
          <ac:picMkLst>
            <pc:docMk/>
            <pc:sldMk cId="3265878164" sldId="337"/>
            <ac:picMk id="2" creationId="{00699192-28C7-4BB1-394F-2573A6D2EE6B}"/>
          </ac:picMkLst>
        </pc:picChg>
        <pc:picChg chg="add mod">
          <ac:chgData name="Zhong Xiaohui" userId="5d56a3f6-46bd-427e-9198-426252c19593" providerId="ADAL" clId="{CE06C038-9DC7-4B3B-82D8-C974BA9E5243}" dt="2022-11-05T09:21:18.032" v="213" actId="1076"/>
          <ac:picMkLst>
            <pc:docMk/>
            <pc:sldMk cId="3265878164" sldId="337"/>
            <ac:picMk id="4" creationId="{7E11AA5B-35E7-BF8B-070F-992F9797435E}"/>
          </ac:picMkLst>
        </pc:picChg>
      </pc:sldChg>
      <pc:sldChg chg="add ord">
        <pc:chgData name="Zhong Xiaohui" userId="5d56a3f6-46bd-427e-9198-426252c19593" providerId="ADAL" clId="{CE06C038-9DC7-4B3B-82D8-C974BA9E5243}" dt="2022-11-05T07:56:15.880" v="90"/>
        <pc:sldMkLst>
          <pc:docMk/>
          <pc:sldMk cId="2163914671" sldId="338"/>
        </pc:sldMkLst>
      </pc:sldChg>
      <pc:sldChg chg="add">
        <pc:chgData name="Zhong Xiaohui" userId="5d56a3f6-46bd-427e-9198-426252c19593" providerId="ADAL" clId="{CE06C038-9DC7-4B3B-82D8-C974BA9E5243}" dt="2022-11-05T07:56:25.819" v="91"/>
        <pc:sldMkLst>
          <pc:docMk/>
          <pc:sldMk cId="3201007249" sldId="339"/>
        </pc:sldMkLst>
      </pc:sldChg>
      <pc:sldChg chg="add">
        <pc:chgData name="Zhong Xiaohui" userId="5d56a3f6-46bd-427e-9198-426252c19593" providerId="ADAL" clId="{CE06C038-9DC7-4B3B-82D8-C974BA9E5243}" dt="2022-11-05T07:56:26.169" v="92"/>
        <pc:sldMkLst>
          <pc:docMk/>
          <pc:sldMk cId="3793342725" sldId="340"/>
        </pc:sldMkLst>
      </pc:sldChg>
      <pc:sldChg chg="add">
        <pc:chgData name="Zhong Xiaohui" userId="5d56a3f6-46bd-427e-9198-426252c19593" providerId="ADAL" clId="{CE06C038-9DC7-4B3B-82D8-C974BA9E5243}" dt="2022-11-05T07:56:26.465" v="93"/>
        <pc:sldMkLst>
          <pc:docMk/>
          <pc:sldMk cId="2082765051" sldId="341"/>
        </pc:sldMkLst>
      </pc:sldChg>
      <pc:sldChg chg="add">
        <pc:chgData name="Zhong Xiaohui" userId="5d56a3f6-46bd-427e-9198-426252c19593" providerId="ADAL" clId="{CE06C038-9DC7-4B3B-82D8-C974BA9E5243}" dt="2022-11-05T07:56:27.037" v="94"/>
        <pc:sldMkLst>
          <pc:docMk/>
          <pc:sldMk cId="2948491544" sldId="342"/>
        </pc:sldMkLst>
      </pc:sldChg>
      <pc:sldChg chg="addSp delSp modSp add mod">
        <pc:chgData name="Zhong Xiaohui" userId="5d56a3f6-46bd-427e-9198-426252c19593" providerId="ADAL" clId="{CE06C038-9DC7-4B3B-82D8-C974BA9E5243}" dt="2022-11-05T09:36:41.511" v="249" actId="1076"/>
        <pc:sldMkLst>
          <pc:docMk/>
          <pc:sldMk cId="3807603499" sldId="343"/>
        </pc:sldMkLst>
        <pc:spChg chg="mod">
          <ac:chgData name="Zhong Xiaohui" userId="5d56a3f6-46bd-427e-9198-426252c19593" providerId="ADAL" clId="{CE06C038-9DC7-4B3B-82D8-C974BA9E5243}" dt="2022-11-05T09:35:47.327" v="237"/>
          <ac:spMkLst>
            <pc:docMk/>
            <pc:sldMk cId="3807603499" sldId="343"/>
            <ac:spMk id="5" creationId="{68868B5F-0E27-F3E3-EFBD-29392708B47F}"/>
          </ac:spMkLst>
        </pc:spChg>
        <pc:picChg chg="add mod">
          <ac:chgData name="Zhong Xiaohui" userId="5d56a3f6-46bd-427e-9198-426252c19593" providerId="ADAL" clId="{CE06C038-9DC7-4B3B-82D8-C974BA9E5243}" dt="2022-11-05T09:36:41.511" v="249" actId="1076"/>
          <ac:picMkLst>
            <pc:docMk/>
            <pc:sldMk cId="3807603499" sldId="343"/>
            <ac:picMk id="2" creationId="{5D9B1368-2C60-D8DE-37B1-4E31816D8E52}"/>
          </ac:picMkLst>
        </pc:picChg>
        <pc:picChg chg="del mod modCrop">
          <ac:chgData name="Zhong Xiaohui" userId="5d56a3f6-46bd-427e-9198-426252c19593" providerId="ADAL" clId="{CE06C038-9DC7-4B3B-82D8-C974BA9E5243}" dt="2022-11-05T09:36:37.527" v="248" actId="478"/>
          <ac:picMkLst>
            <pc:docMk/>
            <pc:sldMk cId="3807603499" sldId="343"/>
            <ac:picMk id="3" creationId="{EBAC344D-BBE1-A56A-31EB-5C57242E7E04}"/>
          </ac:picMkLst>
        </pc:picChg>
      </pc:sldChg>
      <pc:sldChg chg="modSp add mod ord">
        <pc:chgData name="Zhong Xiaohui" userId="5d56a3f6-46bd-427e-9198-426252c19593" providerId="ADAL" clId="{CE06C038-9DC7-4B3B-82D8-C974BA9E5243}" dt="2022-11-05T07:59:18.919" v="156" actId="20577"/>
        <pc:sldMkLst>
          <pc:docMk/>
          <pc:sldMk cId="2313202714" sldId="344"/>
        </pc:sldMkLst>
        <pc:spChg chg="mod">
          <ac:chgData name="Zhong Xiaohui" userId="5d56a3f6-46bd-427e-9198-426252c19593" providerId="ADAL" clId="{CE06C038-9DC7-4B3B-82D8-C974BA9E5243}" dt="2022-11-05T07:59:18.919" v="156" actId="20577"/>
          <ac:spMkLst>
            <pc:docMk/>
            <pc:sldMk cId="2313202714" sldId="344"/>
            <ac:spMk id="2" creationId="{7BC01DD8-D480-6936-EE61-83AECEA47DFF}"/>
          </ac:spMkLst>
        </pc:spChg>
        <pc:spChg chg="mod">
          <ac:chgData name="Zhong Xiaohui" userId="5d56a3f6-46bd-427e-9198-426252c19593" providerId="ADAL" clId="{CE06C038-9DC7-4B3B-82D8-C974BA9E5243}" dt="2022-11-05T07:59:08.587" v="137" actId="20577"/>
          <ac:spMkLst>
            <pc:docMk/>
            <pc:sldMk cId="2313202714" sldId="344"/>
            <ac:spMk id="5" creationId="{68868B5F-0E27-F3E3-EFBD-29392708B47F}"/>
          </ac:spMkLst>
        </pc:spChg>
      </pc:sldChg>
      <pc:sldChg chg="modSp add mod">
        <pc:chgData name="Zhong Xiaohui" userId="5d56a3f6-46bd-427e-9198-426252c19593" providerId="ADAL" clId="{CE06C038-9DC7-4B3B-82D8-C974BA9E5243}" dt="2022-11-05T07:59:34.377" v="173" actId="20577"/>
        <pc:sldMkLst>
          <pc:docMk/>
          <pc:sldMk cId="927723233" sldId="345"/>
        </pc:sldMkLst>
        <pc:spChg chg="mod">
          <ac:chgData name="Zhong Xiaohui" userId="5d56a3f6-46bd-427e-9198-426252c19593" providerId="ADAL" clId="{CE06C038-9DC7-4B3B-82D8-C974BA9E5243}" dt="2022-11-05T07:59:34.377" v="173" actId="20577"/>
          <ac:spMkLst>
            <pc:docMk/>
            <pc:sldMk cId="927723233" sldId="345"/>
            <ac:spMk id="5" creationId="{68868B5F-0E27-F3E3-EFBD-29392708B47F}"/>
          </ac:spMkLst>
        </pc:spChg>
      </pc:sldChg>
      <pc:sldChg chg="addSp delSp modSp add mod modAnim">
        <pc:chgData name="Zhong Xiaohui" userId="5d56a3f6-46bd-427e-9198-426252c19593" providerId="ADAL" clId="{CE06C038-9DC7-4B3B-82D8-C974BA9E5243}" dt="2022-11-05T09:32:32.529" v="217" actId="1076"/>
        <pc:sldMkLst>
          <pc:docMk/>
          <pc:sldMk cId="3724174803" sldId="346"/>
        </pc:sldMkLst>
        <pc:spChg chg="mod">
          <ac:chgData name="Zhong Xiaohui" userId="5d56a3f6-46bd-427e-9198-426252c19593" providerId="ADAL" clId="{CE06C038-9DC7-4B3B-82D8-C974BA9E5243}" dt="2022-11-05T08:00:15.362" v="184" actId="20577"/>
          <ac:spMkLst>
            <pc:docMk/>
            <pc:sldMk cId="3724174803" sldId="346"/>
            <ac:spMk id="3" creationId="{50A64399-1CBE-92F2-9D2A-29B47AFE4A96}"/>
          </ac:spMkLst>
        </pc:spChg>
        <pc:spChg chg="add del mod">
          <ac:chgData name="Zhong Xiaohui" userId="5d56a3f6-46bd-427e-9198-426252c19593" providerId="ADAL" clId="{CE06C038-9DC7-4B3B-82D8-C974BA9E5243}" dt="2022-11-05T08:00:22.367" v="186" actId="478"/>
          <ac:spMkLst>
            <pc:docMk/>
            <pc:sldMk cId="3724174803" sldId="346"/>
            <ac:spMk id="5" creationId="{644461E8-145E-B9F3-3CA0-D100FC69FF93}"/>
          </ac:spMkLst>
        </pc:spChg>
        <pc:spChg chg="add del mod">
          <ac:chgData name="Zhong Xiaohui" userId="5d56a3f6-46bd-427e-9198-426252c19593" providerId="ADAL" clId="{CE06C038-9DC7-4B3B-82D8-C974BA9E5243}" dt="2022-11-05T08:00:22.367" v="186" actId="478"/>
          <ac:spMkLst>
            <pc:docMk/>
            <pc:sldMk cId="3724174803" sldId="346"/>
            <ac:spMk id="7" creationId="{DCDF7063-9C7F-A229-A678-149FE26D5650}"/>
          </ac:spMkLst>
        </pc:spChg>
        <pc:spChg chg="add del mod">
          <ac:chgData name="Zhong Xiaohui" userId="5d56a3f6-46bd-427e-9198-426252c19593" providerId="ADAL" clId="{CE06C038-9DC7-4B3B-82D8-C974BA9E5243}" dt="2022-11-05T08:00:22.367" v="186" actId="478"/>
          <ac:spMkLst>
            <pc:docMk/>
            <pc:sldMk cId="3724174803" sldId="346"/>
            <ac:spMk id="9" creationId="{5D624EC8-360C-4C96-4590-503CA9FE46FF}"/>
          </ac:spMkLst>
        </pc:spChg>
        <pc:spChg chg="add del mod">
          <ac:chgData name="Zhong Xiaohui" userId="5d56a3f6-46bd-427e-9198-426252c19593" providerId="ADAL" clId="{CE06C038-9DC7-4B3B-82D8-C974BA9E5243}" dt="2022-11-05T08:00:22.367" v="186" actId="478"/>
          <ac:spMkLst>
            <pc:docMk/>
            <pc:sldMk cId="3724174803" sldId="346"/>
            <ac:spMk id="11" creationId="{887B44DA-C32E-A3C8-44DB-D678B9DDCD33}"/>
          </ac:spMkLst>
        </pc:spChg>
        <pc:spChg chg="del">
          <ac:chgData name="Zhong Xiaohui" userId="5d56a3f6-46bd-427e-9198-426252c19593" providerId="ADAL" clId="{CE06C038-9DC7-4B3B-82D8-C974BA9E5243}" dt="2022-11-05T08:00:18.629" v="185" actId="478"/>
          <ac:spMkLst>
            <pc:docMk/>
            <pc:sldMk cId="3724174803" sldId="346"/>
            <ac:spMk id="894" creationId="{00000000-0000-0000-0000-000000000000}"/>
          </ac:spMkLst>
        </pc:spChg>
        <pc:spChg chg="del">
          <ac:chgData name="Zhong Xiaohui" userId="5d56a3f6-46bd-427e-9198-426252c19593" providerId="ADAL" clId="{CE06C038-9DC7-4B3B-82D8-C974BA9E5243}" dt="2022-11-05T08:00:18.629" v="185" actId="478"/>
          <ac:spMkLst>
            <pc:docMk/>
            <pc:sldMk cId="3724174803" sldId="346"/>
            <ac:spMk id="895" creationId="{00000000-0000-0000-0000-000000000000}"/>
          </ac:spMkLst>
        </pc:spChg>
        <pc:spChg chg="del">
          <ac:chgData name="Zhong Xiaohui" userId="5d56a3f6-46bd-427e-9198-426252c19593" providerId="ADAL" clId="{CE06C038-9DC7-4B3B-82D8-C974BA9E5243}" dt="2022-11-05T08:00:18.629" v="185" actId="478"/>
          <ac:spMkLst>
            <pc:docMk/>
            <pc:sldMk cId="3724174803" sldId="346"/>
            <ac:spMk id="896" creationId="{00000000-0000-0000-0000-000000000000}"/>
          </ac:spMkLst>
        </pc:spChg>
        <pc:spChg chg="del">
          <ac:chgData name="Zhong Xiaohui" userId="5d56a3f6-46bd-427e-9198-426252c19593" providerId="ADAL" clId="{CE06C038-9DC7-4B3B-82D8-C974BA9E5243}" dt="2022-11-05T08:00:18.629" v="185" actId="478"/>
          <ac:spMkLst>
            <pc:docMk/>
            <pc:sldMk cId="3724174803" sldId="346"/>
            <ac:spMk id="897" creationId="{00000000-0000-0000-0000-000000000000}"/>
          </ac:spMkLst>
        </pc:spChg>
        <pc:spChg chg="del">
          <ac:chgData name="Zhong Xiaohui" userId="5d56a3f6-46bd-427e-9198-426252c19593" providerId="ADAL" clId="{CE06C038-9DC7-4B3B-82D8-C974BA9E5243}" dt="2022-11-05T08:00:18.629" v="185" actId="478"/>
          <ac:spMkLst>
            <pc:docMk/>
            <pc:sldMk cId="3724174803" sldId="346"/>
            <ac:spMk id="898" creationId="{00000000-0000-0000-0000-000000000000}"/>
          </ac:spMkLst>
        </pc:spChg>
        <pc:spChg chg="del">
          <ac:chgData name="Zhong Xiaohui" userId="5d56a3f6-46bd-427e-9198-426252c19593" providerId="ADAL" clId="{CE06C038-9DC7-4B3B-82D8-C974BA9E5243}" dt="2022-11-05T08:00:18.629" v="185" actId="478"/>
          <ac:spMkLst>
            <pc:docMk/>
            <pc:sldMk cId="3724174803" sldId="346"/>
            <ac:spMk id="899" creationId="{00000000-0000-0000-0000-000000000000}"/>
          </ac:spMkLst>
        </pc:spChg>
        <pc:grpChg chg="del">
          <ac:chgData name="Zhong Xiaohui" userId="5d56a3f6-46bd-427e-9198-426252c19593" providerId="ADAL" clId="{CE06C038-9DC7-4B3B-82D8-C974BA9E5243}" dt="2022-11-05T08:00:18.629" v="185" actId="478"/>
          <ac:grpSpMkLst>
            <pc:docMk/>
            <pc:sldMk cId="3724174803" sldId="346"/>
            <ac:grpSpMk id="900" creationId="{00000000-0000-0000-0000-000000000000}"/>
          </ac:grpSpMkLst>
        </pc:grpChg>
        <pc:grpChg chg="del">
          <ac:chgData name="Zhong Xiaohui" userId="5d56a3f6-46bd-427e-9198-426252c19593" providerId="ADAL" clId="{CE06C038-9DC7-4B3B-82D8-C974BA9E5243}" dt="2022-11-05T08:00:18.629" v="185" actId="478"/>
          <ac:grpSpMkLst>
            <pc:docMk/>
            <pc:sldMk cId="3724174803" sldId="346"/>
            <ac:grpSpMk id="905" creationId="{00000000-0000-0000-0000-000000000000}"/>
          </ac:grpSpMkLst>
        </pc:grpChg>
        <pc:picChg chg="add mod">
          <ac:chgData name="Zhong Xiaohui" userId="5d56a3f6-46bd-427e-9198-426252c19593" providerId="ADAL" clId="{CE06C038-9DC7-4B3B-82D8-C974BA9E5243}" dt="2022-11-05T09:32:32.529" v="217" actId="1076"/>
          <ac:picMkLst>
            <pc:docMk/>
            <pc:sldMk cId="3724174803" sldId="346"/>
            <ac:picMk id="4" creationId="{FE91C234-24A6-099A-5289-DF80E30471A2}"/>
          </ac:picMkLst>
        </pc:picChg>
      </pc:sldChg>
    </pc:docChg>
  </pc:docChgLst>
  <pc:docChgLst>
    <pc:chgData name="Zheng Xiaolan" userId="060bc5d1-28bf-4a21-8633-d8b92bdd52c3" providerId="ADAL" clId="{2A5C9BCC-20D1-4CC9-8CE8-FFA7E4F6B631}"/>
    <pc:docChg chg="undo custSel addSld modSld sldOrd">
      <pc:chgData name="Zheng Xiaolan" userId="060bc5d1-28bf-4a21-8633-d8b92bdd52c3" providerId="ADAL" clId="{2A5C9BCC-20D1-4CC9-8CE8-FFA7E4F6B631}" dt="2022-11-05T08:56:11.684" v="976" actId="20577"/>
      <pc:docMkLst>
        <pc:docMk/>
      </pc:docMkLst>
      <pc:sldChg chg="addSp delSp modSp mod">
        <pc:chgData name="Zheng Xiaolan" userId="060bc5d1-28bf-4a21-8633-d8b92bdd52c3" providerId="ADAL" clId="{2A5C9BCC-20D1-4CC9-8CE8-FFA7E4F6B631}" dt="2022-11-05T08:16:23.819" v="171" actId="255"/>
        <pc:sldMkLst>
          <pc:docMk/>
          <pc:sldMk cId="2313202714" sldId="344"/>
        </pc:sldMkLst>
        <pc:spChg chg="del">
          <ac:chgData name="Zheng Xiaolan" userId="060bc5d1-28bf-4a21-8633-d8b92bdd52c3" providerId="ADAL" clId="{2A5C9BCC-20D1-4CC9-8CE8-FFA7E4F6B631}" dt="2022-11-05T08:05:32.988" v="0" actId="478"/>
          <ac:spMkLst>
            <pc:docMk/>
            <pc:sldMk cId="2313202714" sldId="344"/>
            <ac:spMk id="2" creationId="{7BC01DD8-D480-6936-EE61-83AECEA47DFF}"/>
          </ac:spMkLst>
        </pc:spChg>
        <pc:spChg chg="add del mod">
          <ac:chgData name="Zheng Xiaolan" userId="060bc5d1-28bf-4a21-8633-d8b92bdd52c3" providerId="ADAL" clId="{2A5C9BCC-20D1-4CC9-8CE8-FFA7E4F6B631}" dt="2022-11-05T08:05:36.097" v="2" actId="478"/>
          <ac:spMkLst>
            <pc:docMk/>
            <pc:sldMk cId="2313202714" sldId="344"/>
            <ac:spMk id="6" creationId="{BEEB8057-FE32-99B8-3064-936E03941E19}"/>
          </ac:spMkLst>
        </pc:spChg>
        <pc:spChg chg="add mod">
          <ac:chgData name="Zheng Xiaolan" userId="060bc5d1-28bf-4a21-8633-d8b92bdd52c3" providerId="ADAL" clId="{2A5C9BCC-20D1-4CC9-8CE8-FFA7E4F6B631}" dt="2022-11-05T08:16:10.998" v="169" actId="1076"/>
          <ac:spMkLst>
            <pc:docMk/>
            <pc:sldMk cId="2313202714" sldId="344"/>
            <ac:spMk id="7" creationId="{E44A0239-C11D-4A7F-0983-E19F80E4DE9B}"/>
          </ac:spMkLst>
        </pc:spChg>
        <pc:spChg chg="add mod">
          <ac:chgData name="Zheng Xiaolan" userId="060bc5d1-28bf-4a21-8633-d8b92bdd52c3" providerId="ADAL" clId="{2A5C9BCC-20D1-4CC9-8CE8-FFA7E4F6B631}" dt="2022-11-05T08:16:23.819" v="171" actId="255"/>
          <ac:spMkLst>
            <pc:docMk/>
            <pc:sldMk cId="2313202714" sldId="344"/>
            <ac:spMk id="9" creationId="{5120C81D-5AEE-7C38-236A-2BE20864B77F}"/>
          </ac:spMkLst>
        </pc:spChg>
        <pc:picChg chg="add mod">
          <ac:chgData name="Zheng Xiaolan" userId="060bc5d1-28bf-4a21-8633-d8b92bdd52c3" providerId="ADAL" clId="{2A5C9BCC-20D1-4CC9-8CE8-FFA7E4F6B631}" dt="2022-11-05T08:08:15.363" v="24" actId="1076"/>
          <ac:picMkLst>
            <pc:docMk/>
            <pc:sldMk cId="2313202714" sldId="344"/>
            <ac:picMk id="8" creationId="{0BFE1D19-B1D5-36DD-01DE-05F3ACE10AB4}"/>
          </ac:picMkLst>
        </pc:picChg>
        <pc:picChg chg="add mod">
          <ac:chgData name="Zheng Xiaolan" userId="060bc5d1-28bf-4a21-8633-d8b92bdd52c3" providerId="ADAL" clId="{2A5C9BCC-20D1-4CC9-8CE8-FFA7E4F6B631}" dt="2022-11-05T08:16:05.939" v="168" actId="1076"/>
          <ac:picMkLst>
            <pc:docMk/>
            <pc:sldMk cId="2313202714" sldId="344"/>
            <ac:picMk id="10" creationId="{BDF45639-67BD-9E11-F51B-5268D881461F}"/>
          </ac:picMkLst>
        </pc:picChg>
      </pc:sldChg>
      <pc:sldChg chg="addSp delSp modSp mod">
        <pc:chgData name="Zheng Xiaolan" userId="060bc5d1-28bf-4a21-8633-d8b92bdd52c3" providerId="ADAL" clId="{2A5C9BCC-20D1-4CC9-8CE8-FFA7E4F6B631}" dt="2022-11-05T08:33:11.902" v="729" actId="1076"/>
        <pc:sldMkLst>
          <pc:docMk/>
          <pc:sldMk cId="927723233" sldId="345"/>
        </pc:sldMkLst>
        <pc:spChg chg="del">
          <ac:chgData name="Zheng Xiaolan" userId="060bc5d1-28bf-4a21-8633-d8b92bdd52c3" providerId="ADAL" clId="{2A5C9BCC-20D1-4CC9-8CE8-FFA7E4F6B631}" dt="2022-11-05T08:09:54.233" v="32" actId="478"/>
          <ac:spMkLst>
            <pc:docMk/>
            <pc:sldMk cId="927723233" sldId="345"/>
            <ac:spMk id="2" creationId="{7BC01DD8-D480-6936-EE61-83AECEA47DFF}"/>
          </ac:spMkLst>
        </pc:spChg>
        <pc:spChg chg="add del mod">
          <ac:chgData name="Zheng Xiaolan" userId="060bc5d1-28bf-4a21-8633-d8b92bdd52c3" providerId="ADAL" clId="{2A5C9BCC-20D1-4CC9-8CE8-FFA7E4F6B631}" dt="2022-11-05T08:25:27.101" v="572" actId="20577"/>
          <ac:spMkLst>
            <pc:docMk/>
            <pc:sldMk cId="927723233" sldId="345"/>
            <ac:spMk id="5" creationId="{68868B5F-0E27-F3E3-EFBD-29392708B47F}"/>
          </ac:spMkLst>
        </pc:spChg>
        <pc:spChg chg="add del mod">
          <ac:chgData name="Zheng Xiaolan" userId="060bc5d1-28bf-4a21-8633-d8b92bdd52c3" providerId="ADAL" clId="{2A5C9BCC-20D1-4CC9-8CE8-FFA7E4F6B631}" dt="2022-11-05T08:09:56.012" v="33" actId="478"/>
          <ac:spMkLst>
            <pc:docMk/>
            <pc:sldMk cId="927723233" sldId="345"/>
            <ac:spMk id="6" creationId="{0D0B69AB-9DAF-6B4B-EE9B-2260DBFA022B}"/>
          </ac:spMkLst>
        </pc:spChg>
        <pc:spChg chg="add mod">
          <ac:chgData name="Zheng Xiaolan" userId="060bc5d1-28bf-4a21-8633-d8b92bdd52c3" providerId="ADAL" clId="{2A5C9BCC-20D1-4CC9-8CE8-FFA7E4F6B631}" dt="2022-11-05T08:33:11.902" v="729" actId="1076"/>
          <ac:spMkLst>
            <pc:docMk/>
            <pc:sldMk cId="927723233" sldId="345"/>
            <ac:spMk id="7" creationId="{C3E91CA4-AD30-AF98-6742-CB913F7A9558}"/>
          </ac:spMkLst>
        </pc:spChg>
        <pc:spChg chg="add del mod">
          <ac:chgData name="Zheng Xiaolan" userId="060bc5d1-28bf-4a21-8633-d8b92bdd52c3" providerId="ADAL" clId="{2A5C9BCC-20D1-4CC9-8CE8-FFA7E4F6B631}" dt="2022-11-05T08:10:05.720" v="37" actId="478"/>
          <ac:spMkLst>
            <pc:docMk/>
            <pc:sldMk cId="927723233" sldId="345"/>
            <ac:spMk id="8" creationId="{074626A2-5CFA-B2D1-99E9-1C5C9B9B78ED}"/>
          </ac:spMkLst>
        </pc:spChg>
        <pc:spChg chg="add mod">
          <ac:chgData name="Zheng Xiaolan" userId="060bc5d1-28bf-4a21-8633-d8b92bdd52c3" providerId="ADAL" clId="{2A5C9BCC-20D1-4CC9-8CE8-FFA7E4F6B631}" dt="2022-11-05T08:33:00.515" v="727" actId="1076"/>
          <ac:spMkLst>
            <pc:docMk/>
            <pc:sldMk cId="927723233" sldId="345"/>
            <ac:spMk id="12" creationId="{496A2EA0-8B17-8F02-42B2-83617AEAE629}"/>
          </ac:spMkLst>
        </pc:spChg>
        <pc:spChg chg="add mod">
          <ac:chgData name="Zheng Xiaolan" userId="060bc5d1-28bf-4a21-8633-d8b92bdd52c3" providerId="ADAL" clId="{2A5C9BCC-20D1-4CC9-8CE8-FFA7E4F6B631}" dt="2022-11-05T08:33:02.870" v="728" actId="1076"/>
          <ac:spMkLst>
            <pc:docMk/>
            <pc:sldMk cId="927723233" sldId="345"/>
            <ac:spMk id="14" creationId="{A8CB2049-0F90-7D15-4647-3E988C4E0279}"/>
          </ac:spMkLst>
        </pc:spChg>
        <pc:spChg chg="add mod">
          <ac:chgData name="Zheng Xiaolan" userId="060bc5d1-28bf-4a21-8633-d8b92bdd52c3" providerId="ADAL" clId="{2A5C9BCC-20D1-4CC9-8CE8-FFA7E4F6B631}" dt="2022-11-05T08:33:11.902" v="729" actId="1076"/>
          <ac:spMkLst>
            <pc:docMk/>
            <pc:sldMk cId="927723233" sldId="345"/>
            <ac:spMk id="16" creationId="{0BFCBCC9-6817-76AF-9271-E07DA9735ED5}"/>
          </ac:spMkLst>
        </pc:spChg>
        <pc:spChg chg="add mod">
          <ac:chgData name="Zheng Xiaolan" userId="060bc5d1-28bf-4a21-8633-d8b92bdd52c3" providerId="ADAL" clId="{2A5C9BCC-20D1-4CC9-8CE8-FFA7E4F6B631}" dt="2022-11-05T08:33:11.902" v="729" actId="1076"/>
          <ac:spMkLst>
            <pc:docMk/>
            <pc:sldMk cId="927723233" sldId="345"/>
            <ac:spMk id="17" creationId="{B8E0826C-70D8-F484-4755-57ED1742C6C0}"/>
          </ac:spMkLst>
        </pc:spChg>
        <pc:spChg chg="add mod">
          <ac:chgData name="Zheng Xiaolan" userId="060bc5d1-28bf-4a21-8633-d8b92bdd52c3" providerId="ADAL" clId="{2A5C9BCC-20D1-4CC9-8CE8-FFA7E4F6B631}" dt="2022-11-05T08:33:11.902" v="729" actId="1076"/>
          <ac:spMkLst>
            <pc:docMk/>
            <pc:sldMk cId="927723233" sldId="345"/>
            <ac:spMk id="18" creationId="{76A7CD1F-2325-4426-3185-3430AC09FED4}"/>
          </ac:spMkLst>
        </pc:spChg>
        <pc:spChg chg="add del mod">
          <ac:chgData name="Zheng Xiaolan" userId="060bc5d1-28bf-4a21-8633-d8b92bdd52c3" providerId="ADAL" clId="{2A5C9BCC-20D1-4CC9-8CE8-FFA7E4F6B631}" dt="2022-11-05T08:18:39.007" v="220" actId="478"/>
          <ac:spMkLst>
            <pc:docMk/>
            <pc:sldMk cId="927723233" sldId="345"/>
            <ac:spMk id="19" creationId="{56509A1B-2A2B-F7B9-C485-3258EA477A0C}"/>
          </ac:spMkLst>
        </pc:spChg>
        <pc:spChg chg="add mod">
          <ac:chgData name="Zheng Xiaolan" userId="060bc5d1-28bf-4a21-8633-d8b92bdd52c3" providerId="ADAL" clId="{2A5C9BCC-20D1-4CC9-8CE8-FFA7E4F6B631}" dt="2022-11-05T08:33:11.902" v="729" actId="1076"/>
          <ac:spMkLst>
            <pc:docMk/>
            <pc:sldMk cId="927723233" sldId="345"/>
            <ac:spMk id="20" creationId="{A5EFEB65-5B0B-81CA-5E29-38DEEB1047C2}"/>
          </ac:spMkLst>
        </pc:spChg>
        <pc:picChg chg="add mod">
          <ac:chgData name="Zheng Xiaolan" userId="060bc5d1-28bf-4a21-8633-d8b92bdd52c3" providerId="ADAL" clId="{2A5C9BCC-20D1-4CC9-8CE8-FFA7E4F6B631}" dt="2022-11-05T08:33:00.515" v="727" actId="1076"/>
          <ac:picMkLst>
            <pc:docMk/>
            <pc:sldMk cId="927723233" sldId="345"/>
            <ac:picMk id="9" creationId="{2D053388-66B3-E81D-0228-53534820CA71}"/>
          </ac:picMkLst>
        </pc:picChg>
        <pc:picChg chg="add mod">
          <ac:chgData name="Zheng Xiaolan" userId="060bc5d1-28bf-4a21-8633-d8b92bdd52c3" providerId="ADAL" clId="{2A5C9BCC-20D1-4CC9-8CE8-FFA7E4F6B631}" dt="2022-11-05T08:33:00.515" v="727" actId="1076"/>
          <ac:picMkLst>
            <pc:docMk/>
            <pc:sldMk cId="927723233" sldId="345"/>
            <ac:picMk id="10" creationId="{06B6D5F1-1A71-2745-D641-EC01CC4648ED}"/>
          </ac:picMkLst>
        </pc:picChg>
      </pc:sldChg>
      <pc:sldChg chg="addSp delSp modSp new mod">
        <pc:chgData name="Zheng Xiaolan" userId="060bc5d1-28bf-4a21-8633-d8b92bdd52c3" providerId="ADAL" clId="{2A5C9BCC-20D1-4CC9-8CE8-FFA7E4F6B631}" dt="2022-11-05T08:32:31.387" v="726" actId="20577"/>
        <pc:sldMkLst>
          <pc:docMk/>
          <pc:sldMk cId="2356911741" sldId="347"/>
        </pc:sldMkLst>
        <pc:spChg chg="del">
          <ac:chgData name="Zheng Xiaolan" userId="060bc5d1-28bf-4a21-8633-d8b92bdd52c3" providerId="ADAL" clId="{2A5C9BCC-20D1-4CC9-8CE8-FFA7E4F6B631}" dt="2022-11-05T08:12:16.610" v="55" actId="478"/>
          <ac:spMkLst>
            <pc:docMk/>
            <pc:sldMk cId="2356911741" sldId="347"/>
            <ac:spMk id="2" creationId="{7E3E7D00-48C6-8B32-F56A-E135CA39B76E}"/>
          </ac:spMkLst>
        </pc:spChg>
        <pc:spChg chg="del">
          <ac:chgData name="Zheng Xiaolan" userId="060bc5d1-28bf-4a21-8633-d8b92bdd52c3" providerId="ADAL" clId="{2A5C9BCC-20D1-4CC9-8CE8-FFA7E4F6B631}" dt="2022-11-05T08:12:16.610" v="55" actId="478"/>
          <ac:spMkLst>
            <pc:docMk/>
            <pc:sldMk cId="2356911741" sldId="347"/>
            <ac:spMk id="3" creationId="{BF059571-B26B-0656-BFEC-7E8922E2D48E}"/>
          </ac:spMkLst>
        </pc:spChg>
        <pc:spChg chg="add mod">
          <ac:chgData name="Zheng Xiaolan" userId="060bc5d1-28bf-4a21-8633-d8b92bdd52c3" providerId="ADAL" clId="{2A5C9BCC-20D1-4CC9-8CE8-FFA7E4F6B631}" dt="2022-11-05T08:20:28.044" v="324" actId="20577"/>
          <ac:spMkLst>
            <pc:docMk/>
            <pc:sldMk cId="2356911741" sldId="347"/>
            <ac:spMk id="4" creationId="{CC71BE5F-8926-D4D2-BF2E-C179FB86CE15}"/>
          </ac:spMkLst>
        </pc:spChg>
        <pc:spChg chg="add mod">
          <ac:chgData name="Zheng Xiaolan" userId="060bc5d1-28bf-4a21-8633-d8b92bdd52c3" providerId="ADAL" clId="{2A5C9BCC-20D1-4CC9-8CE8-FFA7E4F6B631}" dt="2022-11-05T08:32:31.387" v="726" actId="20577"/>
          <ac:spMkLst>
            <pc:docMk/>
            <pc:sldMk cId="2356911741" sldId="347"/>
            <ac:spMk id="6" creationId="{50A938B3-24AC-5956-3B16-FF25736B9ACD}"/>
          </ac:spMkLst>
        </pc:spChg>
        <pc:spChg chg="add mod">
          <ac:chgData name="Zheng Xiaolan" userId="060bc5d1-28bf-4a21-8633-d8b92bdd52c3" providerId="ADAL" clId="{2A5C9BCC-20D1-4CC9-8CE8-FFA7E4F6B631}" dt="2022-11-05T08:32:26.222" v="724" actId="20577"/>
          <ac:spMkLst>
            <pc:docMk/>
            <pc:sldMk cId="2356911741" sldId="347"/>
            <ac:spMk id="8" creationId="{E4320C73-E624-3E63-C2C6-3447715F5330}"/>
          </ac:spMkLst>
        </pc:spChg>
        <pc:spChg chg="add mod">
          <ac:chgData name="Zheng Xiaolan" userId="060bc5d1-28bf-4a21-8633-d8b92bdd52c3" providerId="ADAL" clId="{2A5C9BCC-20D1-4CC9-8CE8-FFA7E4F6B631}" dt="2022-11-05T08:30:52.004" v="690" actId="255"/>
          <ac:spMkLst>
            <pc:docMk/>
            <pc:sldMk cId="2356911741" sldId="347"/>
            <ac:spMk id="10" creationId="{F7C63490-C9C1-8EEC-2895-AFA4E5CACCCC}"/>
          </ac:spMkLst>
        </pc:spChg>
        <pc:spChg chg="add mod">
          <ac:chgData name="Zheng Xiaolan" userId="060bc5d1-28bf-4a21-8633-d8b92bdd52c3" providerId="ADAL" clId="{2A5C9BCC-20D1-4CC9-8CE8-FFA7E4F6B631}" dt="2022-11-05T08:31:47.434" v="711" actId="1076"/>
          <ac:spMkLst>
            <pc:docMk/>
            <pc:sldMk cId="2356911741" sldId="347"/>
            <ac:spMk id="12" creationId="{33BD988C-0A80-76E9-6735-DC517F86ACAC}"/>
          </ac:spMkLst>
        </pc:spChg>
        <pc:spChg chg="add mod">
          <ac:chgData name="Zheng Xiaolan" userId="060bc5d1-28bf-4a21-8633-d8b92bdd52c3" providerId="ADAL" clId="{2A5C9BCC-20D1-4CC9-8CE8-FFA7E4F6B631}" dt="2022-11-05T08:31:57.176" v="716" actId="1076"/>
          <ac:spMkLst>
            <pc:docMk/>
            <pc:sldMk cId="2356911741" sldId="347"/>
            <ac:spMk id="14" creationId="{D2FEF77D-7D81-1B24-1B2F-7880C7EDDB0C}"/>
          </ac:spMkLst>
        </pc:spChg>
        <pc:spChg chg="add mod">
          <ac:chgData name="Zheng Xiaolan" userId="060bc5d1-28bf-4a21-8633-d8b92bdd52c3" providerId="ADAL" clId="{2A5C9BCC-20D1-4CC9-8CE8-FFA7E4F6B631}" dt="2022-11-05T08:31:45.795" v="710" actId="1076"/>
          <ac:spMkLst>
            <pc:docMk/>
            <pc:sldMk cId="2356911741" sldId="347"/>
            <ac:spMk id="16" creationId="{E4B4AE04-9794-A6CA-B963-49A09F6A630D}"/>
          </ac:spMkLst>
        </pc:spChg>
        <pc:spChg chg="add mod">
          <ac:chgData name="Zheng Xiaolan" userId="060bc5d1-28bf-4a21-8633-d8b92bdd52c3" providerId="ADAL" clId="{2A5C9BCC-20D1-4CC9-8CE8-FFA7E4F6B631}" dt="2022-11-05T08:31:44.118" v="709" actId="1076"/>
          <ac:spMkLst>
            <pc:docMk/>
            <pc:sldMk cId="2356911741" sldId="347"/>
            <ac:spMk id="18" creationId="{0FC61F3D-1B7F-CA53-E71E-516B2BF4516D}"/>
          </ac:spMkLst>
        </pc:spChg>
        <pc:picChg chg="add mod modCrop">
          <ac:chgData name="Zheng Xiaolan" userId="060bc5d1-28bf-4a21-8633-d8b92bdd52c3" providerId="ADAL" clId="{2A5C9BCC-20D1-4CC9-8CE8-FFA7E4F6B631}" dt="2022-11-05T08:30:56.124" v="691" actId="1076"/>
          <ac:picMkLst>
            <pc:docMk/>
            <pc:sldMk cId="2356911741" sldId="347"/>
            <ac:picMk id="9" creationId="{29C300A4-8910-2730-E371-1C26FCE64EAE}"/>
          </ac:picMkLst>
        </pc:picChg>
        <pc:picChg chg="add mod modCrop">
          <ac:chgData name="Zheng Xiaolan" userId="060bc5d1-28bf-4a21-8633-d8b92bdd52c3" providerId="ADAL" clId="{2A5C9BCC-20D1-4CC9-8CE8-FFA7E4F6B631}" dt="2022-11-05T08:31:29.610" v="703" actId="1076"/>
          <ac:picMkLst>
            <pc:docMk/>
            <pc:sldMk cId="2356911741" sldId="347"/>
            <ac:picMk id="11" creationId="{018F0BC4-D756-26EE-E305-9AB19B61C0A7}"/>
          </ac:picMkLst>
        </pc:picChg>
        <pc:picChg chg="add mod">
          <ac:chgData name="Zheng Xiaolan" userId="060bc5d1-28bf-4a21-8633-d8b92bdd52c3" providerId="ADAL" clId="{2A5C9BCC-20D1-4CC9-8CE8-FFA7E4F6B631}" dt="2022-11-05T08:31:54.172" v="715" actId="1076"/>
          <ac:picMkLst>
            <pc:docMk/>
            <pc:sldMk cId="2356911741" sldId="347"/>
            <ac:picMk id="13" creationId="{95A221D0-2EE6-9886-88FA-14621EC54D49}"/>
          </ac:picMkLst>
        </pc:picChg>
        <pc:picChg chg="add mod modCrop">
          <ac:chgData name="Zheng Xiaolan" userId="060bc5d1-28bf-4a21-8633-d8b92bdd52c3" providerId="ADAL" clId="{2A5C9BCC-20D1-4CC9-8CE8-FFA7E4F6B631}" dt="2022-11-05T08:31:34.623" v="705" actId="1076"/>
          <ac:picMkLst>
            <pc:docMk/>
            <pc:sldMk cId="2356911741" sldId="347"/>
            <ac:picMk id="15" creationId="{5C140D3D-6C9B-97A4-2CD5-A89494A7D827}"/>
          </ac:picMkLst>
        </pc:picChg>
        <pc:picChg chg="add mod modCrop">
          <ac:chgData name="Zheng Xiaolan" userId="060bc5d1-28bf-4a21-8633-d8b92bdd52c3" providerId="ADAL" clId="{2A5C9BCC-20D1-4CC9-8CE8-FFA7E4F6B631}" dt="2022-11-05T08:31:39.248" v="708" actId="14100"/>
          <ac:picMkLst>
            <pc:docMk/>
            <pc:sldMk cId="2356911741" sldId="347"/>
            <ac:picMk id="17" creationId="{BD1DD41F-BB95-723B-007C-CDF239E59EC5}"/>
          </ac:picMkLst>
        </pc:picChg>
      </pc:sldChg>
      <pc:sldChg chg="modSp add mod ord">
        <pc:chgData name="Zheng Xiaolan" userId="060bc5d1-28bf-4a21-8633-d8b92bdd52c3" providerId="ADAL" clId="{2A5C9BCC-20D1-4CC9-8CE8-FFA7E4F6B631}" dt="2022-11-05T08:56:11.684" v="976" actId="20577"/>
        <pc:sldMkLst>
          <pc:docMk/>
          <pc:sldMk cId="2301760827" sldId="349"/>
        </pc:sldMkLst>
        <pc:spChg chg="mod">
          <ac:chgData name="Zheng Xiaolan" userId="060bc5d1-28bf-4a21-8633-d8b92bdd52c3" providerId="ADAL" clId="{2A5C9BCC-20D1-4CC9-8CE8-FFA7E4F6B631}" dt="2022-11-05T08:44:04.027" v="754" actId="20577"/>
          <ac:spMkLst>
            <pc:docMk/>
            <pc:sldMk cId="2301760827" sldId="349"/>
            <ac:spMk id="5" creationId="{68868B5F-0E27-F3E3-EFBD-29392708B47F}"/>
          </ac:spMkLst>
        </pc:spChg>
        <pc:graphicFrameChg chg="mod modGraphic">
          <ac:chgData name="Zheng Xiaolan" userId="060bc5d1-28bf-4a21-8633-d8b92bdd52c3" providerId="ADAL" clId="{2A5C9BCC-20D1-4CC9-8CE8-FFA7E4F6B631}" dt="2022-11-05T08:56:11.684" v="976" actId="20577"/>
          <ac:graphicFrameMkLst>
            <pc:docMk/>
            <pc:sldMk cId="2301760827" sldId="349"/>
            <ac:graphicFrameMk id="2" creationId="{43B4B899-4A67-954B-C11B-213C7AD79E8B}"/>
          </ac:graphicFrameMkLst>
        </pc:graphicFrameChg>
      </pc:sldChg>
      <pc:sldChg chg="add ord">
        <pc:chgData name="Zheng Xiaolan" userId="060bc5d1-28bf-4a21-8633-d8b92bdd52c3" providerId="ADAL" clId="{2A5C9BCC-20D1-4CC9-8CE8-FFA7E4F6B631}" dt="2022-11-05T08:42:48.734" v="735"/>
        <pc:sldMkLst>
          <pc:docMk/>
          <pc:sldMk cId="1432410002" sldId="350"/>
        </pc:sldMkLst>
      </pc:sldChg>
    </pc:docChg>
  </pc:docChgLst>
  <pc:docChgLst>
    <pc:chgData name="Zheng Xiaolan" userId="S::e0938876@u.nus.edu::060bc5d1-28bf-4a21-8633-d8b92bdd52c3" providerId="AD" clId="Web-{FA77E974-C2B0-DE10-DDC1-59A1D8EACABE}"/>
    <pc:docChg chg="addSld delSld">
      <pc:chgData name="Zheng Xiaolan" userId="S::e0938876@u.nus.edu::060bc5d1-28bf-4a21-8633-d8b92bdd52c3" providerId="AD" clId="Web-{FA77E974-C2B0-DE10-DDC1-59A1D8EACABE}" dt="2022-09-24T12:32:02.782" v="1"/>
      <pc:docMkLst>
        <pc:docMk/>
      </pc:docMkLst>
      <pc:sldChg chg="del">
        <pc:chgData name="Zheng Xiaolan" userId="S::e0938876@u.nus.edu::060bc5d1-28bf-4a21-8633-d8b92bdd52c3" providerId="AD" clId="Web-{FA77E974-C2B0-DE10-DDC1-59A1D8EACABE}" dt="2022-09-24T12:32:02.782" v="1"/>
        <pc:sldMkLst>
          <pc:docMk/>
          <pc:sldMk cId="3930486980" sldId="320"/>
        </pc:sldMkLst>
      </pc:sldChg>
      <pc:sldChg chg="add">
        <pc:chgData name="Zheng Xiaolan" userId="S::e0938876@u.nus.edu::060bc5d1-28bf-4a21-8633-d8b92bdd52c3" providerId="AD" clId="Web-{FA77E974-C2B0-DE10-DDC1-59A1D8EACABE}" dt="2022-09-24T12:31:59.531" v="0"/>
        <pc:sldMkLst>
          <pc:docMk/>
          <pc:sldMk cId="3265878164" sldId="3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1a6bc3c4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1a6bc3c44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71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1a6bc3c4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1a6bc3c44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39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1da06d9ad0_0_17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1da06d9ad0_0_17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5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93825" y="1121925"/>
            <a:ext cx="59373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47600" y="3679425"/>
            <a:ext cx="3707700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97" flipH="1">
            <a:off x="3608613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539073" flipH="1">
            <a:off x="7697179" y="3559489"/>
            <a:ext cx="1004613" cy="2555391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985115" y="349850"/>
            <a:ext cx="779385" cy="730013"/>
            <a:chOff x="7985115" y="197450"/>
            <a:chExt cx="779385" cy="730013"/>
          </a:xfrm>
        </p:grpSpPr>
        <p:sp>
          <p:nvSpPr>
            <p:cNvPr id="14" name="Google Shape;14;p2"/>
            <p:cNvSpPr/>
            <p:nvPr/>
          </p:nvSpPr>
          <p:spPr>
            <a:xfrm>
              <a:off x="8303088" y="19745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85115" y="60036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30900" y="593863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13100" y="1240516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 rot="-5400097">
            <a:off x="7143211" y="-102545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05" flipH="1">
            <a:off x="-163379" y="2917931"/>
            <a:ext cx="1004617" cy="255542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570956" y="2952750"/>
            <a:ext cx="28035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570956" y="3379050"/>
            <a:ext cx="280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4769731" y="2952750"/>
            <a:ext cx="28035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769731" y="3379050"/>
            <a:ext cx="280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/>
          <p:nvPr/>
        </p:nvSpPr>
        <p:spPr>
          <a:xfrm rot="5539093">
            <a:off x="246120" y="3325656"/>
            <a:ext cx="1080858" cy="2749388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7514800" y="4166019"/>
            <a:ext cx="1667050" cy="1020250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355244" y="3463917"/>
            <a:ext cx="668240" cy="541289"/>
            <a:chOff x="1250761" y="4062692"/>
            <a:chExt cx="668240" cy="541289"/>
          </a:xfrm>
        </p:grpSpPr>
        <p:sp>
          <p:nvSpPr>
            <p:cNvPr id="38" name="Google Shape;38;p5"/>
            <p:cNvSpPr/>
            <p:nvPr/>
          </p:nvSpPr>
          <p:spPr>
            <a:xfrm>
              <a:off x="1250761" y="4062692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1761802" y="4446781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5"/>
          <p:cNvGrpSpPr/>
          <p:nvPr/>
        </p:nvGrpSpPr>
        <p:grpSpPr>
          <a:xfrm>
            <a:off x="7590350" y="357338"/>
            <a:ext cx="1072440" cy="1030675"/>
            <a:chOff x="7634550" y="371688"/>
            <a:chExt cx="1072440" cy="1030675"/>
          </a:xfrm>
        </p:grpSpPr>
        <p:sp>
          <p:nvSpPr>
            <p:cNvPr id="41" name="Google Shape;41;p5"/>
            <p:cNvSpPr/>
            <p:nvPr/>
          </p:nvSpPr>
          <p:spPr>
            <a:xfrm flipH="1">
              <a:off x="8451390" y="11467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flipH="1">
              <a:off x="7634550" y="78626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flipH="1">
              <a:off x="8264090" y="371688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/>
          <p:nvPr/>
        </p:nvSpPr>
        <p:spPr>
          <a:xfrm rot="-5400097">
            <a:off x="3909688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title"/>
          </p:nvPr>
        </p:nvSpPr>
        <p:spPr>
          <a:xfrm>
            <a:off x="713100" y="832481"/>
            <a:ext cx="38589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8"/>
          <p:cNvSpPr txBox="1"/>
          <p:nvPr/>
        </p:nvSpPr>
        <p:spPr>
          <a:xfrm>
            <a:off x="713100" y="3335050"/>
            <a:ext cx="3362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8"/>
          <p:cNvSpPr txBox="1">
            <a:spLocks noGrp="1"/>
          </p:cNvSpPr>
          <p:nvPr>
            <p:ph type="subTitle" idx="1"/>
          </p:nvPr>
        </p:nvSpPr>
        <p:spPr>
          <a:xfrm>
            <a:off x="713100" y="1654949"/>
            <a:ext cx="2819100" cy="9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8"/>
          <p:cNvSpPr/>
          <p:nvPr/>
        </p:nvSpPr>
        <p:spPr>
          <a:xfrm flipH="1">
            <a:off x="3340788" y="4611539"/>
            <a:ext cx="157200" cy="1572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28"/>
          <p:cNvGrpSpPr/>
          <p:nvPr/>
        </p:nvGrpSpPr>
        <p:grpSpPr>
          <a:xfrm>
            <a:off x="300338" y="223000"/>
            <a:ext cx="755953" cy="602739"/>
            <a:chOff x="2164088" y="1602375"/>
            <a:chExt cx="755953" cy="602739"/>
          </a:xfrm>
        </p:grpSpPr>
        <p:sp>
          <p:nvSpPr>
            <p:cNvPr id="318" name="Google Shape;318;p28"/>
            <p:cNvSpPr/>
            <p:nvPr/>
          </p:nvSpPr>
          <p:spPr>
            <a:xfrm flipH="1">
              <a:off x="2164088" y="204791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 flipH="1">
              <a:off x="2586440" y="1602375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28"/>
          <p:cNvSpPr/>
          <p:nvPr/>
        </p:nvSpPr>
        <p:spPr>
          <a:xfrm>
            <a:off x="-220823" y="3973669"/>
            <a:ext cx="1975954" cy="1209302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 rot="-5400000">
            <a:off x="5132055" y="1131584"/>
            <a:ext cx="3533111" cy="4490722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4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 rot="10800000" flipH="1">
            <a:off x="-70168" y="-57595"/>
            <a:ext cx="1975954" cy="1209302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 rot="5539093">
            <a:off x="7208145" y="3351318"/>
            <a:ext cx="1080858" cy="2749388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9"/>
          <p:cNvGrpSpPr/>
          <p:nvPr/>
        </p:nvGrpSpPr>
        <p:grpSpPr>
          <a:xfrm>
            <a:off x="7677240" y="252364"/>
            <a:ext cx="1088500" cy="875336"/>
            <a:chOff x="7677240" y="252364"/>
            <a:chExt cx="1088500" cy="875336"/>
          </a:xfrm>
        </p:grpSpPr>
        <p:sp>
          <p:nvSpPr>
            <p:cNvPr id="326" name="Google Shape;326;p29"/>
            <p:cNvSpPr/>
            <p:nvPr/>
          </p:nvSpPr>
          <p:spPr>
            <a:xfrm flipH="1">
              <a:off x="8510140" y="872100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 flipH="1">
              <a:off x="8559350" y="252364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 flipH="1">
              <a:off x="7677240" y="538500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29"/>
          <p:cNvSpPr/>
          <p:nvPr/>
        </p:nvSpPr>
        <p:spPr>
          <a:xfrm flipH="1">
            <a:off x="265265" y="4603975"/>
            <a:ext cx="333600" cy="333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/>
          <p:nvPr/>
        </p:nvSpPr>
        <p:spPr>
          <a:xfrm rot="5400097" flipH="1">
            <a:off x="1179888" y="-982671"/>
            <a:ext cx="1085939" cy="2762250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0"/>
          <p:cNvSpPr/>
          <p:nvPr/>
        </p:nvSpPr>
        <p:spPr>
          <a:xfrm rot="-5539073" flipH="1">
            <a:off x="7697179" y="3559489"/>
            <a:ext cx="1004613" cy="2555391"/>
          </a:xfrm>
          <a:custGeom>
            <a:avLst/>
            <a:gdLst/>
            <a:ahLst/>
            <a:cxnLst/>
            <a:rect l="l" t="t" r="r" b="b"/>
            <a:pathLst>
              <a:path w="12238" h="24987" extrusionOk="0">
                <a:moveTo>
                  <a:pt x="10811" y="1"/>
                </a:moveTo>
                <a:cubicBezTo>
                  <a:pt x="8268" y="1"/>
                  <a:pt x="5197" y="1226"/>
                  <a:pt x="4747" y="4142"/>
                </a:cubicBezTo>
                <a:cubicBezTo>
                  <a:pt x="4638" y="4933"/>
                  <a:pt x="4762" y="5740"/>
                  <a:pt x="4778" y="6531"/>
                </a:cubicBezTo>
                <a:cubicBezTo>
                  <a:pt x="4793" y="7322"/>
                  <a:pt x="4685" y="8175"/>
                  <a:pt x="4173" y="8795"/>
                </a:cubicBezTo>
                <a:cubicBezTo>
                  <a:pt x="3878" y="9167"/>
                  <a:pt x="3460" y="9400"/>
                  <a:pt x="3072" y="9694"/>
                </a:cubicBezTo>
                <a:cubicBezTo>
                  <a:pt x="1087" y="11152"/>
                  <a:pt x="1" y="13727"/>
                  <a:pt x="141" y="16224"/>
                </a:cubicBezTo>
                <a:cubicBezTo>
                  <a:pt x="280" y="18721"/>
                  <a:pt x="1598" y="21079"/>
                  <a:pt x="3506" y="22645"/>
                </a:cubicBezTo>
                <a:cubicBezTo>
                  <a:pt x="5414" y="24196"/>
                  <a:pt x="7880" y="24971"/>
                  <a:pt x="10330" y="24987"/>
                </a:cubicBezTo>
                <a:cubicBezTo>
                  <a:pt x="10966" y="24987"/>
                  <a:pt x="11602" y="24925"/>
                  <a:pt x="12238" y="24801"/>
                </a:cubicBezTo>
                <a:lnTo>
                  <a:pt x="12238" y="6918"/>
                </a:lnTo>
                <a:cubicBezTo>
                  <a:pt x="12238" y="6019"/>
                  <a:pt x="12176" y="5135"/>
                  <a:pt x="12036" y="4266"/>
                </a:cubicBezTo>
                <a:cubicBezTo>
                  <a:pt x="11804" y="2777"/>
                  <a:pt x="11400" y="1335"/>
                  <a:pt x="10811" y="1"/>
                </a:cubicBezTo>
                <a:close/>
              </a:path>
            </a:pathLst>
          </a:custGeom>
          <a:solidFill>
            <a:srgbClr val="FDFDFD">
              <a:alpha val="60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-48150" y="4166019"/>
            <a:ext cx="1667050" cy="1020250"/>
          </a:xfrm>
          <a:custGeom>
            <a:avLst/>
            <a:gdLst/>
            <a:ahLst/>
            <a:cxnLst/>
            <a:rect l="l" t="t" r="r" b="b"/>
            <a:pathLst>
              <a:path w="66682" h="40810" extrusionOk="0">
                <a:moveTo>
                  <a:pt x="17413" y="1"/>
                </a:moveTo>
                <a:cubicBezTo>
                  <a:pt x="7499" y="1"/>
                  <a:pt x="1" y="5751"/>
                  <a:pt x="1" y="5751"/>
                </a:cubicBezTo>
                <a:lnTo>
                  <a:pt x="1" y="40809"/>
                </a:lnTo>
                <a:lnTo>
                  <a:pt x="66682" y="40809"/>
                </a:lnTo>
                <a:cubicBezTo>
                  <a:pt x="59811" y="29916"/>
                  <a:pt x="54996" y="36111"/>
                  <a:pt x="41518" y="31883"/>
                </a:cubicBezTo>
                <a:cubicBezTo>
                  <a:pt x="28012" y="27655"/>
                  <a:pt x="38700" y="5751"/>
                  <a:pt x="25223" y="1259"/>
                </a:cubicBezTo>
                <a:cubicBezTo>
                  <a:pt x="22521" y="360"/>
                  <a:pt x="19892" y="1"/>
                  <a:pt x="17413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30"/>
          <p:cNvGrpSpPr/>
          <p:nvPr/>
        </p:nvGrpSpPr>
        <p:grpSpPr>
          <a:xfrm>
            <a:off x="7345465" y="319839"/>
            <a:ext cx="1438250" cy="824424"/>
            <a:chOff x="7345465" y="319839"/>
            <a:chExt cx="1438250" cy="824424"/>
          </a:xfrm>
        </p:grpSpPr>
        <p:sp>
          <p:nvSpPr>
            <p:cNvPr id="335" name="Google Shape;335;p30"/>
            <p:cNvSpPr/>
            <p:nvPr/>
          </p:nvSpPr>
          <p:spPr>
            <a:xfrm flipH="1">
              <a:off x="8528115" y="8886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8167713" y="319839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flipH="1">
              <a:off x="7345465" y="618750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30"/>
          <p:cNvSpPr/>
          <p:nvPr/>
        </p:nvSpPr>
        <p:spPr>
          <a:xfrm flipH="1">
            <a:off x="252815" y="744525"/>
            <a:ext cx="333600" cy="333600"/>
          </a:xfrm>
          <a:prstGeom prst="mathPlus">
            <a:avLst>
              <a:gd name="adj1" fmla="val 23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0"/>
          <p:cNvSpPr/>
          <p:nvPr/>
        </p:nvSpPr>
        <p:spPr>
          <a:xfrm flipH="1">
            <a:off x="6051015" y="4768813"/>
            <a:ext cx="255600" cy="255600"/>
          </a:xfrm>
          <a:prstGeom prst="mathPlus">
            <a:avLst>
              <a:gd name="adj1" fmla="val 2352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85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03950"/>
            <a:ext cx="7717800" cy="3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74" r:id="rId5"/>
    <p:sldLayoutId id="2147483675" r:id="rId6"/>
    <p:sldLayoutId id="214748367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https://assets-global.website-files.com/5d7b77b063a9066d83e1209c/60edcdbb660bc4adc635f744_P9709u0H-JwS5jCaxiFCdr0_HQnbe3dExzj7Nq_fkcL3HIFTsBGt2uTWA89fLVcZik5dBjVw5BRlSy5KooKI-tXCXmPJ1aLHVxOcr-YLxGKbVwBrxjWKCCo8TUV90TgB37tmkpMz.p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/>
          <p:nvPr/>
        </p:nvSpPr>
        <p:spPr>
          <a:xfrm rot="5400000" flipH="1">
            <a:off x="335368" y="2333417"/>
            <a:ext cx="2474718" cy="3145447"/>
          </a:xfrm>
          <a:custGeom>
            <a:avLst/>
            <a:gdLst/>
            <a:ahLst/>
            <a:cxnLst/>
            <a:rect l="l" t="t" r="r" b="b"/>
            <a:pathLst>
              <a:path w="13169" h="16738" extrusionOk="0">
                <a:moveTo>
                  <a:pt x="3038" y="1"/>
                </a:moveTo>
                <a:cubicBezTo>
                  <a:pt x="1983" y="1"/>
                  <a:pt x="930" y="399"/>
                  <a:pt x="1" y="995"/>
                </a:cubicBezTo>
                <a:lnTo>
                  <a:pt x="1" y="16737"/>
                </a:lnTo>
                <a:lnTo>
                  <a:pt x="11773" y="16737"/>
                </a:lnTo>
                <a:cubicBezTo>
                  <a:pt x="11819" y="16644"/>
                  <a:pt x="11866" y="16567"/>
                  <a:pt x="11912" y="16474"/>
                </a:cubicBezTo>
                <a:cubicBezTo>
                  <a:pt x="12610" y="15171"/>
                  <a:pt x="13168" y="13620"/>
                  <a:pt x="12657" y="12224"/>
                </a:cubicBezTo>
                <a:cubicBezTo>
                  <a:pt x="12138" y="10767"/>
                  <a:pt x="10532" y="9930"/>
                  <a:pt x="8969" y="9930"/>
                </a:cubicBezTo>
                <a:cubicBezTo>
                  <a:pt x="8802" y="9930"/>
                  <a:pt x="8634" y="9940"/>
                  <a:pt x="8469" y="9960"/>
                </a:cubicBezTo>
                <a:cubicBezTo>
                  <a:pt x="8186" y="9983"/>
                  <a:pt x="7904" y="10042"/>
                  <a:pt x="7621" y="10042"/>
                </a:cubicBezTo>
                <a:cubicBezTo>
                  <a:pt x="7531" y="10042"/>
                  <a:pt x="7442" y="10037"/>
                  <a:pt x="7352" y="10022"/>
                </a:cubicBezTo>
                <a:cubicBezTo>
                  <a:pt x="6313" y="9882"/>
                  <a:pt x="5708" y="8703"/>
                  <a:pt x="5677" y="7664"/>
                </a:cubicBezTo>
                <a:cubicBezTo>
                  <a:pt x="5662" y="6609"/>
                  <a:pt x="6018" y="5586"/>
                  <a:pt x="6112" y="4547"/>
                </a:cubicBezTo>
                <a:cubicBezTo>
                  <a:pt x="6205" y="3554"/>
                  <a:pt x="6018" y="2530"/>
                  <a:pt x="5615" y="1631"/>
                </a:cubicBezTo>
                <a:cubicBezTo>
                  <a:pt x="5398" y="1150"/>
                  <a:pt x="5119" y="700"/>
                  <a:pt x="4685" y="406"/>
                </a:cubicBezTo>
                <a:cubicBezTo>
                  <a:pt x="4312" y="157"/>
                  <a:pt x="3863" y="49"/>
                  <a:pt x="3413" y="18"/>
                </a:cubicBezTo>
                <a:cubicBezTo>
                  <a:pt x="3288" y="6"/>
                  <a:pt x="3163" y="1"/>
                  <a:pt x="3038" y="1"/>
                </a:cubicBezTo>
                <a:close/>
              </a:path>
            </a:pathLst>
          </a:custGeom>
          <a:solidFill>
            <a:srgbClr val="93C6B6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5285452" y="3948434"/>
            <a:ext cx="3145448" cy="408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ctrTitle"/>
          </p:nvPr>
        </p:nvSpPr>
        <p:spPr>
          <a:xfrm>
            <a:off x="1217652" y="829608"/>
            <a:ext cx="7310400" cy="29993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</a:rPr>
              <a:t>An intelligent system for the detection of ophthalmic features from color fundus photography</a:t>
            </a:r>
            <a:br>
              <a:rPr lang="en-US" sz="1800">
                <a:solidFill>
                  <a:schemeClr val="lt1"/>
                </a:solidFill>
              </a:rPr>
            </a:br>
            <a:br>
              <a:rPr lang="en-US" sz="4000"/>
            </a:br>
            <a:r>
              <a:rPr lang="en-US" sz="1600">
                <a:solidFill>
                  <a:srgbClr val="FF0000"/>
                </a:solidFill>
              </a:rPr>
              <a:t>Final Presentation</a:t>
            </a:r>
            <a:endParaRPr lang="en-US" sz="4000">
              <a:solidFill>
                <a:srgbClr val="FF0000"/>
              </a:solidFill>
            </a:endParaRPr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"/>
          </p:nvPr>
        </p:nvSpPr>
        <p:spPr>
          <a:xfrm>
            <a:off x="5365247" y="4015184"/>
            <a:ext cx="2985858" cy="2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6 from IS04, PSUPR</a:t>
            </a:r>
            <a:endParaRPr/>
          </a:p>
        </p:txBody>
      </p:sp>
      <p:grpSp>
        <p:nvGrpSpPr>
          <p:cNvPr id="354" name="Google Shape;354;p34"/>
          <p:cNvGrpSpPr/>
          <p:nvPr/>
        </p:nvGrpSpPr>
        <p:grpSpPr>
          <a:xfrm>
            <a:off x="499303" y="1126051"/>
            <a:ext cx="1533335" cy="936901"/>
            <a:chOff x="499303" y="1126051"/>
            <a:chExt cx="1533335" cy="936901"/>
          </a:xfrm>
        </p:grpSpPr>
        <p:sp>
          <p:nvSpPr>
            <p:cNvPr id="355" name="Google Shape;355;p34"/>
            <p:cNvSpPr/>
            <p:nvPr/>
          </p:nvSpPr>
          <p:spPr>
            <a:xfrm>
              <a:off x="1777038" y="1691363"/>
              <a:ext cx="255600" cy="2556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99303" y="1905752"/>
              <a:ext cx="157200" cy="157200"/>
            </a:xfrm>
            <a:prstGeom prst="mathPlus">
              <a:avLst>
                <a:gd name="adj1" fmla="val 235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1159988" y="1126051"/>
              <a:ext cx="333600" cy="333600"/>
            </a:xfrm>
            <a:prstGeom prst="mathPlus">
              <a:avLst>
                <a:gd name="adj1" fmla="val 23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4"/>
          <p:cNvGrpSpPr/>
          <p:nvPr/>
        </p:nvGrpSpPr>
        <p:grpSpPr>
          <a:xfrm>
            <a:off x="458851" y="1996146"/>
            <a:ext cx="2311606" cy="2839527"/>
            <a:chOff x="458851" y="1996146"/>
            <a:chExt cx="2311606" cy="2839527"/>
          </a:xfrm>
        </p:grpSpPr>
        <p:sp>
          <p:nvSpPr>
            <p:cNvPr id="359" name="Google Shape;359;p34"/>
            <p:cNvSpPr/>
            <p:nvPr/>
          </p:nvSpPr>
          <p:spPr>
            <a:xfrm>
              <a:off x="2314403" y="3182323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5150" y="0"/>
                  </a:moveTo>
                  <a:lnTo>
                    <a:pt x="0" y="2932"/>
                  </a:lnTo>
                  <a:lnTo>
                    <a:pt x="0" y="72174"/>
                  </a:lnTo>
                  <a:lnTo>
                    <a:pt x="5150" y="69164"/>
                  </a:lnTo>
                  <a:lnTo>
                    <a:pt x="5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2232738" y="3182323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0" y="0"/>
                  </a:moveTo>
                  <a:lnTo>
                    <a:pt x="0" y="69164"/>
                  </a:lnTo>
                  <a:lnTo>
                    <a:pt x="5150" y="72174"/>
                  </a:lnTo>
                  <a:lnTo>
                    <a:pt x="5150" y="2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2226458" y="4598163"/>
              <a:ext cx="198513" cy="98147"/>
            </a:xfrm>
            <a:custGeom>
              <a:avLst/>
              <a:gdLst/>
              <a:ahLst/>
              <a:cxnLst/>
              <a:rect l="l" t="t" r="r" b="b"/>
              <a:pathLst>
                <a:path w="12518" h="6189" extrusionOk="0">
                  <a:moveTo>
                    <a:pt x="0" y="1"/>
                  </a:moveTo>
                  <a:cubicBezTo>
                    <a:pt x="0" y="1"/>
                    <a:pt x="2060" y="3962"/>
                    <a:pt x="4358" y="5309"/>
                  </a:cubicBezTo>
                  <a:cubicBezTo>
                    <a:pt x="5625" y="6033"/>
                    <a:pt x="7669" y="6189"/>
                    <a:pt x="9306" y="6189"/>
                  </a:cubicBezTo>
                  <a:cubicBezTo>
                    <a:pt x="10534" y="6189"/>
                    <a:pt x="11533" y="6101"/>
                    <a:pt x="11805" y="6101"/>
                  </a:cubicBezTo>
                  <a:cubicBezTo>
                    <a:pt x="12518" y="6101"/>
                    <a:pt x="11329" y="239"/>
                    <a:pt x="11329" y="239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2172258" y="4605410"/>
              <a:ext cx="271572" cy="157076"/>
            </a:xfrm>
            <a:custGeom>
              <a:avLst/>
              <a:gdLst/>
              <a:ahLst/>
              <a:cxnLst/>
              <a:rect l="l" t="t" r="r" b="b"/>
              <a:pathLst>
                <a:path w="17125" h="9905" extrusionOk="0">
                  <a:moveTo>
                    <a:pt x="17045" y="7070"/>
                  </a:moveTo>
                  <a:lnTo>
                    <a:pt x="17045" y="7085"/>
                  </a:lnTo>
                  <a:lnTo>
                    <a:pt x="17045" y="7085"/>
                  </a:lnTo>
                  <a:cubicBezTo>
                    <a:pt x="17077" y="7107"/>
                    <a:pt x="17104" y="7129"/>
                    <a:pt x="17124" y="7150"/>
                  </a:cubicBezTo>
                  <a:lnTo>
                    <a:pt x="17045" y="7070"/>
                  </a:lnTo>
                  <a:close/>
                  <a:moveTo>
                    <a:pt x="1728" y="0"/>
                  </a:moveTo>
                  <a:cubicBezTo>
                    <a:pt x="552" y="0"/>
                    <a:pt x="1" y="904"/>
                    <a:pt x="1834" y="3822"/>
                  </a:cubicBezTo>
                  <a:cubicBezTo>
                    <a:pt x="2626" y="5090"/>
                    <a:pt x="9756" y="7783"/>
                    <a:pt x="9756" y="7783"/>
                  </a:cubicBezTo>
                  <a:cubicBezTo>
                    <a:pt x="9756" y="7783"/>
                    <a:pt x="9598" y="8655"/>
                    <a:pt x="9994" y="8734"/>
                  </a:cubicBezTo>
                  <a:cubicBezTo>
                    <a:pt x="10073" y="8734"/>
                    <a:pt x="13084" y="9843"/>
                    <a:pt x="13163" y="9843"/>
                  </a:cubicBezTo>
                  <a:cubicBezTo>
                    <a:pt x="13382" y="9885"/>
                    <a:pt x="13593" y="9904"/>
                    <a:pt x="13795" y="9904"/>
                  </a:cubicBezTo>
                  <a:cubicBezTo>
                    <a:pt x="15494" y="9904"/>
                    <a:pt x="16570" y="8576"/>
                    <a:pt x="16570" y="8576"/>
                  </a:cubicBezTo>
                  <a:lnTo>
                    <a:pt x="17045" y="7229"/>
                  </a:lnTo>
                  <a:lnTo>
                    <a:pt x="17045" y="7085"/>
                  </a:lnTo>
                  <a:lnTo>
                    <a:pt x="17045" y="7085"/>
                  </a:lnTo>
                  <a:cubicBezTo>
                    <a:pt x="16706" y="6846"/>
                    <a:pt x="15740" y="6516"/>
                    <a:pt x="14510" y="6516"/>
                  </a:cubicBezTo>
                  <a:cubicBezTo>
                    <a:pt x="14034" y="6516"/>
                    <a:pt x="13084" y="6199"/>
                    <a:pt x="11895" y="5723"/>
                  </a:cubicBezTo>
                  <a:cubicBezTo>
                    <a:pt x="11658" y="5644"/>
                    <a:pt x="11420" y="5486"/>
                    <a:pt x="11103" y="5327"/>
                  </a:cubicBezTo>
                  <a:cubicBezTo>
                    <a:pt x="9281" y="4535"/>
                    <a:pt x="7142" y="3347"/>
                    <a:pt x="6112" y="2475"/>
                  </a:cubicBezTo>
                  <a:cubicBezTo>
                    <a:pt x="5874" y="2238"/>
                    <a:pt x="5637" y="2079"/>
                    <a:pt x="5557" y="1841"/>
                  </a:cubicBezTo>
                  <a:cubicBezTo>
                    <a:pt x="5139" y="1131"/>
                    <a:pt x="3043" y="0"/>
                    <a:pt x="1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2181234" y="4593818"/>
              <a:ext cx="262596" cy="148274"/>
            </a:xfrm>
            <a:custGeom>
              <a:avLst/>
              <a:gdLst/>
              <a:ahLst/>
              <a:cxnLst/>
              <a:rect l="l" t="t" r="r" b="b"/>
              <a:pathLst>
                <a:path w="16559" h="9350" extrusionOk="0">
                  <a:moveTo>
                    <a:pt x="3260" y="0"/>
                  </a:moveTo>
                  <a:cubicBezTo>
                    <a:pt x="2339" y="0"/>
                    <a:pt x="1523" y="74"/>
                    <a:pt x="1189" y="275"/>
                  </a:cubicBezTo>
                  <a:cubicBezTo>
                    <a:pt x="0" y="988"/>
                    <a:pt x="396" y="2572"/>
                    <a:pt x="1426" y="4236"/>
                  </a:cubicBezTo>
                  <a:cubicBezTo>
                    <a:pt x="2377" y="5821"/>
                    <a:pt x="8398" y="8435"/>
                    <a:pt x="11805" y="9069"/>
                  </a:cubicBezTo>
                  <a:cubicBezTo>
                    <a:pt x="12042" y="9148"/>
                    <a:pt x="12359" y="9227"/>
                    <a:pt x="12518" y="9307"/>
                  </a:cubicBezTo>
                  <a:cubicBezTo>
                    <a:pt x="12761" y="9336"/>
                    <a:pt x="12999" y="9349"/>
                    <a:pt x="13229" y="9349"/>
                  </a:cubicBezTo>
                  <a:cubicBezTo>
                    <a:pt x="14870" y="9349"/>
                    <a:pt x="16132" y="8655"/>
                    <a:pt x="16479" y="7960"/>
                  </a:cubicBezTo>
                  <a:cubicBezTo>
                    <a:pt x="16479" y="7960"/>
                    <a:pt x="16479" y="7881"/>
                    <a:pt x="16558" y="7881"/>
                  </a:cubicBezTo>
                  <a:cubicBezTo>
                    <a:pt x="16558" y="7722"/>
                    <a:pt x="16558" y="7643"/>
                    <a:pt x="16558" y="7564"/>
                  </a:cubicBezTo>
                  <a:cubicBezTo>
                    <a:pt x="16558" y="6564"/>
                    <a:pt x="16110" y="2800"/>
                    <a:pt x="14996" y="2800"/>
                  </a:cubicBezTo>
                  <a:cubicBezTo>
                    <a:pt x="14963" y="2800"/>
                    <a:pt x="14929" y="2803"/>
                    <a:pt x="14894" y="2810"/>
                  </a:cubicBezTo>
                  <a:cubicBezTo>
                    <a:pt x="14736" y="2889"/>
                    <a:pt x="14657" y="2889"/>
                    <a:pt x="14578" y="2969"/>
                  </a:cubicBezTo>
                  <a:cubicBezTo>
                    <a:pt x="14198" y="3348"/>
                    <a:pt x="14255" y="4162"/>
                    <a:pt x="12525" y="4162"/>
                  </a:cubicBezTo>
                  <a:cubicBezTo>
                    <a:pt x="12447" y="4162"/>
                    <a:pt x="12365" y="4160"/>
                    <a:pt x="12280" y="4157"/>
                  </a:cubicBezTo>
                  <a:cubicBezTo>
                    <a:pt x="11646" y="4157"/>
                    <a:pt x="11012" y="4078"/>
                    <a:pt x="10299" y="3998"/>
                  </a:cubicBezTo>
                  <a:cubicBezTo>
                    <a:pt x="8477" y="3761"/>
                    <a:pt x="4754" y="2493"/>
                    <a:pt x="4120" y="1067"/>
                  </a:cubicBezTo>
                  <a:cubicBezTo>
                    <a:pt x="3645" y="196"/>
                    <a:pt x="5942" y="592"/>
                    <a:pt x="6417" y="354"/>
                  </a:cubicBezTo>
                  <a:cubicBezTo>
                    <a:pt x="6497" y="354"/>
                    <a:pt x="6576" y="354"/>
                    <a:pt x="6655" y="275"/>
                  </a:cubicBezTo>
                  <a:cubicBezTo>
                    <a:pt x="5969" y="138"/>
                    <a:pt x="4517" y="0"/>
                    <a:pt x="3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2207604" y="3478808"/>
              <a:ext cx="414629" cy="1158301"/>
            </a:xfrm>
            <a:custGeom>
              <a:avLst/>
              <a:gdLst/>
              <a:ahLst/>
              <a:cxnLst/>
              <a:rect l="l" t="t" r="r" b="b"/>
              <a:pathLst>
                <a:path w="26146" h="73041" extrusionOk="0">
                  <a:moveTo>
                    <a:pt x="26145" y="0"/>
                  </a:moveTo>
                  <a:lnTo>
                    <a:pt x="1902" y="7448"/>
                  </a:lnTo>
                  <a:cubicBezTo>
                    <a:pt x="1902" y="7448"/>
                    <a:pt x="1" y="17985"/>
                    <a:pt x="476" y="26382"/>
                  </a:cubicBezTo>
                  <a:cubicBezTo>
                    <a:pt x="1189" y="38425"/>
                    <a:pt x="1744" y="44921"/>
                    <a:pt x="3645" y="48645"/>
                  </a:cubicBezTo>
                  <a:cubicBezTo>
                    <a:pt x="6735" y="54666"/>
                    <a:pt x="5309" y="70590"/>
                    <a:pt x="5309" y="70590"/>
                  </a:cubicBezTo>
                  <a:cubicBezTo>
                    <a:pt x="5309" y="70669"/>
                    <a:pt x="5388" y="70669"/>
                    <a:pt x="5388" y="70669"/>
                  </a:cubicBezTo>
                  <a:cubicBezTo>
                    <a:pt x="6022" y="71224"/>
                    <a:pt x="7131" y="71620"/>
                    <a:pt x="8953" y="72333"/>
                  </a:cubicBezTo>
                  <a:cubicBezTo>
                    <a:pt x="9112" y="72333"/>
                    <a:pt x="9191" y="72412"/>
                    <a:pt x="9270" y="72491"/>
                  </a:cubicBezTo>
                  <a:cubicBezTo>
                    <a:pt x="10094" y="72766"/>
                    <a:pt x="12184" y="73040"/>
                    <a:pt x="13790" y="73040"/>
                  </a:cubicBezTo>
                  <a:cubicBezTo>
                    <a:pt x="14965" y="73040"/>
                    <a:pt x="15879" y="72893"/>
                    <a:pt x="15846" y="72491"/>
                  </a:cubicBezTo>
                  <a:cubicBezTo>
                    <a:pt x="15054" y="61638"/>
                    <a:pt x="16797" y="61796"/>
                    <a:pt x="16559" y="57518"/>
                  </a:cubicBezTo>
                  <a:cubicBezTo>
                    <a:pt x="16400" y="53240"/>
                    <a:pt x="15529" y="49675"/>
                    <a:pt x="15291" y="47535"/>
                  </a:cubicBezTo>
                  <a:cubicBezTo>
                    <a:pt x="15054" y="45872"/>
                    <a:pt x="16559" y="19807"/>
                    <a:pt x="16559" y="19807"/>
                  </a:cubicBezTo>
                  <a:cubicBezTo>
                    <a:pt x="16559" y="19807"/>
                    <a:pt x="24481" y="15291"/>
                    <a:pt x="24164" y="12122"/>
                  </a:cubicBezTo>
                  <a:cubicBezTo>
                    <a:pt x="23689" y="7765"/>
                    <a:pt x="26145" y="1"/>
                    <a:pt x="26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660907" y="2933566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0" y="1"/>
                  </a:moveTo>
                  <a:lnTo>
                    <a:pt x="0" y="69164"/>
                  </a:lnTo>
                  <a:lnTo>
                    <a:pt x="5150" y="72175"/>
                  </a:lnTo>
                  <a:lnTo>
                    <a:pt x="5150" y="30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1766646" y="3511474"/>
              <a:ext cx="80433" cy="1143315"/>
            </a:xfrm>
            <a:custGeom>
              <a:avLst/>
              <a:gdLst/>
              <a:ahLst/>
              <a:cxnLst/>
              <a:rect l="l" t="t" r="r" b="b"/>
              <a:pathLst>
                <a:path w="5072" h="72096" extrusionOk="0">
                  <a:moveTo>
                    <a:pt x="5071" y="0"/>
                  </a:moveTo>
                  <a:lnTo>
                    <a:pt x="1" y="2932"/>
                  </a:lnTo>
                  <a:lnTo>
                    <a:pt x="1" y="72095"/>
                  </a:lnTo>
                  <a:lnTo>
                    <a:pt x="5071" y="69164"/>
                  </a:lnTo>
                  <a:lnTo>
                    <a:pt x="50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1684997" y="3511474"/>
              <a:ext cx="81670" cy="1143315"/>
            </a:xfrm>
            <a:custGeom>
              <a:avLst/>
              <a:gdLst/>
              <a:ahLst/>
              <a:cxnLst/>
              <a:rect l="l" t="t" r="r" b="b"/>
              <a:pathLst>
                <a:path w="5150" h="72096" extrusionOk="0">
                  <a:moveTo>
                    <a:pt x="0" y="0"/>
                  </a:moveTo>
                  <a:lnTo>
                    <a:pt x="0" y="69164"/>
                  </a:lnTo>
                  <a:lnTo>
                    <a:pt x="5150" y="72095"/>
                  </a:lnTo>
                  <a:lnTo>
                    <a:pt x="5150" y="29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42775" y="2933569"/>
              <a:ext cx="81686" cy="1144568"/>
            </a:xfrm>
            <a:custGeom>
              <a:avLst/>
              <a:gdLst/>
              <a:ahLst/>
              <a:cxnLst/>
              <a:rect l="l" t="t" r="r" b="b"/>
              <a:pathLst>
                <a:path w="5151" h="72175" extrusionOk="0">
                  <a:moveTo>
                    <a:pt x="5150" y="1"/>
                  </a:moveTo>
                  <a:lnTo>
                    <a:pt x="1" y="3011"/>
                  </a:lnTo>
                  <a:lnTo>
                    <a:pt x="1" y="72175"/>
                  </a:lnTo>
                  <a:lnTo>
                    <a:pt x="5150" y="69164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1291769" y="2604418"/>
              <a:ext cx="81686" cy="1144568"/>
            </a:xfrm>
            <a:custGeom>
              <a:avLst/>
              <a:gdLst/>
              <a:ahLst/>
              <a:cxnLst/>
              <a:rect l="l" t="t" r="r" b="b"/>
              <a:pathLst>
                <a:path w="5151" h="72175" extrusionOk="0">
                  <a:moveTo>
                    <a:pt x="5151" y="1"/>
                  </a:moveTo>
                  <a:lnTo>
                    <a:pt x="1" y="3011"/>
                  </a:lnTo>
                  <a:lnTo>
                    <a:pt x="1" y="72175"/>
                  </a:lnTo>
                  <a:lnTo>
                    <a:pt x="5151" y="69164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1210120" y="2604418"/>
              <a:ext cx="81670" cy="1144568"/>
            </a:xfrm>
            <a:custGeom>
              <a:avLst/>
              <a:gdLst/>
              <a:ahLst/>
              <a:cxnLst/>
              <a:rect l="l" t="t" r="r" b="b"/>
              <a:pathLst>
                <a:path w="5150" h="72175" extrusionOk="0">
                  <a:moveTo>
                    <a:pt x="0" y="1"/>
                  </a:moveTo>
                  <a:lnTo>
                    <a:pt x="0" y="69164"/>
                  </a:lnTo>
                  <a:lnTo>
                    <a:pt x="5150" y="72175"/>
                  </a:lnTo>
                  <a:lnTo>
                    <a:pt x="5150" y="30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460120" y="2894623"/>
              <a:ext cx="2116995" cy="841787"/>
            </a:xfrm>
            <a:custGeom>
              <a:avLst/>
              <a:gdLst/>
              <a:ahLst/>
              <a:cxnLst/>
              <a:rect l="l" t="t" r="r" b="b"/>
              <a:pathLst>
                <a:path w="133495" h="53082" extrusionOk="0">
                  <a:moveTo>
                    <a:pt x="0" y="1"/>
                  </a:moveTo>
                  <a:lnTo>
                    <a:pt x="0" y="4675"/>
                  </a:lnTo>
                  <a:lnTo>
                    <a:pt x="80572" y="53082"/>
                  </a:lnTo>
                  <a:lnTo>
                    <a:pt x="133494" y="21629"/>
                  </a:lnTo>
                  <a:lnTo>
                    <a:pt x="133494" y="16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460120" y="2397131"/>
              <a:ext cx="2116995" cy="1263933"/>
            </a:xfrm>
            <a:custGeom>
              <a:avLst/>
              <a:gdLst/>
              <a:ahLst/>
              <a:cxnLst/>
              <a:rect l="l" t="t" r="r" b="b"/>
              <a:pathLst>
                <a:path w="133495" h="79702" extrusionOk="0">
                  <a:moveTo>
                    <a:pt x="52922" y="1"/>
                  </a:moveTo>
                  <a:lnTo>
                    <a:pt x="0" y="31374"/>
                  </a:lnTo>
                  <a:lnTo>
                    <a:pt x="80572" y="79701"/>
                  </a:lnTo>
                  <a:lnTo>
                    <a:pt x="133494" y="48328"/>
                  </a:lnTo>
                  <a:lnTo>
                    <a:pt x="529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223932" y="2821759"/>
              <a:ext cx="304066" cy="241251"/>
            </a:xfrm>
            <a:custGeom>
              <a:avLst/>
              <a:gdLst/>
              <a:ahLst/>
              <a:cxnLst/>
              <a:rect l="l" t="t" r="r" b="b"/>
              <a:pathLst>
                <a:path w="19174" h="15213" extrusionOk="0">
                  <a:moveTo>
                    <a:pt x="5230" y="1"/>
                  </a:moveTo>
                  <a:lnTo>
                    <a:pt x="1" y="7131"/>
                  </a:lnTo>
                  <a:lnTo>
                    <a:pt x="13865" y="15212"/>
                  </a:lnTo>
                  <a:lnTo>
                    <a:pt x="19173" y="8003"/>
                  </a:lnTo>
                  <a:lnTo>
                    <a:pt x="5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443792" y="2757695"/>
              <a:ext cx="414613" cy="305319"/>
            </a:xfrm>
            <a:custGeom>
              <a:avLst/>
              <a:gdLst/>
              <a:ahLst/>
              <a:cxnLst/>
              <a:rect l="l" t="t" r="r" b="b"/>
              <a:pathLst>
                <a:path w="26145" h="19253" extrusionOk="0">
                  <a:moveTo>
                    <a:pt x="26144" y="0"/>
                  </a:moveTo>
                  <a:lnTo>
                    <a:pt x="5308" y="12043"/>
                  </a:lnTo>
                  <a:lnTo>
                    <a:pt x="0" y="19252"/>
                  </a:lnTo>
                  <a:lnTo>
                    <a:pt x="26144" y="4041"/>
                  </a:lnTo>
                  <a:lnTo>
                    <a:pt x="261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306849" y="2629552"/>
              <a:ext cx="551565" cy="319131"/>
            </a:xfrm>
            <a:custGeom>
              <a:avLst/>
              <a:gdLst/>
              <a:ahLst/>
              <a:cxnLst/>
              <a:rect l="l" t="t" r="r" b="b"/>
              <a:pathLst>
                <a:path w="34781" h="20124" extrusionOk="0">
                  <a:moveTo>
                    <a:pt x="20837" y="0"/>
                  </a:moveTo>
                  <a:lnTo>
                    <a:pt x="1" y="12122"/>
                  </a:lnTo>
                  <a:lnTo>
                    <a:pt x="13944" y="20124"/>
                  </a:lnTo>
                  <a:lnTo>
                    <a:pt x="34780" y="8081"/>
                  </a:lnTo>
                  <a:lnTo>
                    <a:pt x="20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558107" y="2333067"/>
              <a:ext cx="167114" cy="464868"/>
            </a:xfrm>
            <a:custGeom>
              <a:avLst/>
              <a:gdLst/>
              <a:ahLst/>
              <a:cxnLst/>
              <a:rect l="l" t="t" r="r" b="b"/>
              <a:pathLst>
                <a:path w="10538" h="29314" extrusionOk="0">
                  <a:moveTo>
                    <a:pt x="1" y="0"/>
                  </a:moveTo>
                  <a:lnTo>
                    <a:pt x="1" y="23213"/>
                  </a:lnTo>
                  <a:lnTo>
                    <a:pt x="10538" y="29314"/>
                  </a:lnTo>
                  <a:lnTo>
                    <a:pt x="10538" y="60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725195" y="2372013"/>
              <a:ext cx="103031" cy="425920"/>
            </a:xfrm>
            <a:custGeom>
              <a:avLst/>
              <a:gdLst/>
              <a:ahLst/>
              <a:cxnLst/>
              <a:rect l="l" t="t" r="r" b="b"/>
              <a:pathLst>
                <a:path w="6497" h="26858" extrusionOk="0">
                  <a:moveTo>
                    <a:pt x="6497" y="0"/>
                  </a:moveTo>
                  <a:lnTo>
                    <a:pt x="1" y="3565"/>
                  </a:lnTo>
                  <a:lnTo>
                    <a:pt x="1" y="26858"/>
                  </a:lnTo>
                  <a:lnTo>
                    <a:pt x="6497" y="23213"/>
                  </a:lnTo>
                  <a:lnTo>
                    <a:pt x="64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558107" y="2275267"/>
              <a:ext cx="270129" cy="153302"/>
            </a:xfrm>
            <a:custGeom>
              <a:avLst/>
              <a:gdLst/>
              <a:ahLst/>
              <a:cxnLst/>
              <a:rect l="l" t="t" r="r" b="b"/>
              <a:pathLst>
                <a:path w="17034" h="9667" extrusionOk="0">
                  <a:moveTo>
                    <a:pt x="6497" y="1"/>
                  </a:moveTo>
                  <a:lnTo>
                    <a:pt x="1" y="3645"/>
                  </a:lnTo>
                  <a:lnTo>
                    <a:pt x="10538" y="9666"/>
                  </a:lnTo>
                  <a:lnTo>
                    <a:pt x="17034" y="6101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D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1306849" y="2630805"/>
              <a:ext cx="221143" cy="150780"/>
            </a:xfrm>
            <a:custGeom>
              <a:avLst/>
              <a:gdLst/>
              <a:ahLst/>
              <a:cxnLst/>
              <a:rect l="l" t="t" r="r" b="b"/>
              <a:pathLst>
                <a:path w="13945" h="9508" extrusionOk="0">
                  <a:moveTo>
                    <a:pt x="1" y="1"/>
                  </a:moveTo>
                  <a:lnTo>
                    <a:pt x="1" y="1506"/>
                  </a:lnTo>
                  <a:lnTo>
                    <a:pt x="13944" y="9508"/>
                  </a:lnTo>
                  <a:lnTo>
                    <a:pt x="13944" y="80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1527963" y="2624525"/>
              <a:ext cx="223649" cy="157060"/>
            </a:xfrm>
            <a:custGeom>
              <a:avLst/>
              <a:gdLst/>
              <a:ahLst/>
              <a:cxnLst/>
              <a:rect l="l" t="t" r="r" b="b"/>
              <a:pathLst>
                <a:path w="14103" h="9904" extrusionOk="0">
                  <a:moveTo>
                    <a:pt x="14102" y="1"/>
                  </a:moveTo>
                  <a:lnTo>
                    <a:pt x="0" y="8398"/>
                  </a:lnTo>
                  <a:lnTo>
                    <a:pt x="0" y="9904"/>
                  </a:lnTo>
                  <a:lnTo>
                    <a:pt x="14102" y="1585"/>
                  </a:lnTo>
                  <a:lnTo>
                    <a:pt x="14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1306849" y="2496382"/>
              <a:ext cx="444776" cy="261344"/>
            </a:xfrm>
            <a:custGeom>
              <a:avLst/>
              <a:gdLst/>
              <a:ahLst/>
              <a:cxnLst/>
              <a:rect l="l" t="t" r="r" b="b"/>
              <a:pathLst>
                <a:path w="28047" h="16480" extrusionOk="0">
                  <a:moveTo>
                    <a:pt x="14182" y="1"/>
                  </a:moveTo>
                  <a:lnTo>
                    <a:pt x="1" y="8398"/>
                  </a:lnTo>
                  <a:lnTo>
                    <a:pt x="13944" y="16479"/>
                  </a:lnTo>
                  <a:lnTo>
                    <a:pt x="28046" y="8082"/>
                  </a:lnTo>
                  <a:lnTo>
                    <a:pt x="14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1462631" y="2540354"/>
              <a:ext cx="227423" cy="128483"/>
            </a:xfrm>
            <a:custGeom>
              <a:avLst/>
              <a:gdLst/>
              <a:ahLst/>
              <a:cxnLst/>
              <a:rect l="l" t="t" r="r" b="b"/>
              <a:pathLst>
                <a:path w="14341" h="8102" extrusionOk="0">
                  <a:moveTo>
                    <a:pt x="9111" y="0"/>
                  </a:moveTo>
                  <a:lnTo>
                    <a:pt x="1427" y="4437"/>
                  </a:lnTo>
                  <a:cubicBezTo>
                    <a:pt x="1" y="5309"/>
                    <a:pt x="1" y="6576"/>
                    <a:pt x="1427" y="7448"/>
                  </a:cubicBezTo>
                  <a:cubicBezTo>
                    <a:pt x="2140" y="7883"/>
                    <a:pt x="3090" y="8101"/>
                    <a:pt x="4041" y="8101"/>
                  </a:cubicBezTo>
                  <a:cubicBezTo>
                    <a:pt x="4992" y="8101"/>
                    <a:pt x="5942" y="7883"/>
                    <a:pt x="6655" y="7448"/>
                  </a:cubicBezTo>
                  <a:lnTo>
                    <a:pt x="14340" y="3011"/>
                  </a:lnTo>
                  <a:lnTo>
                    <a:pt x="91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1409874" y="2534075"/>
              <a:ext cx="283942" cy="167114"/>
            </a:xfrm>
            <a:custGeom>
              <a:avLst/>
              <a:gdLst/>
              <a:ahLst/>
              <a:cxnLst/>
              <a:rect l="l" t="t" r="r" b="b"/>
              <a:pathLst>
                <a:path w="17905" h="10538" extrusionOk="0">
                  <a:moveTo>
                    <a:pt x="9428" y="476"/>
                  </a:moveTo>
                  <a:cubicBezTo>
                    <a:pt x="11092" y="476"/>
                    <a:pt x="12676" y="793"/>
                    <a:pt x="13785" y="1506"/>
                  </a:cubicBezTo>
                  <a:lnTo>
                    <a:pt x="15687" y="2615"/>
                  </a:lnTo>
                  <a:cubicBezTo>
                    <a:pt x="16796" y="3249"/>
                    <a:pt x="17430" y="4041"/>
                    <a:pt x="17430" y="4912"/>
                  </a:cubicBezTo>
                  <a:cubicBezTo>
                    <a:pt x="17430" y="5863"/>
                    <a:pt x="16796" y="6655"/>
                    <a:pt x="15687" y="7289"/>
                  </a:cubicBezTo>
                  <a:lnTo>
                    <a:pt x="12755" y="9032"/>
                  </a:lnTo>
                  <a:cubicBezTo>
                    <a:pt x="11567" y="9666"/>
                    <a:pt x="10062" y="10062"/>
                    <a:pt x="8398" y="10062"/>
                  </a:cubicBezTo>
                  <a:cubicBezTo>
                    <a:pt x="6734" y="10062"/>
                    <a:pt x="5229" y="9666"/>
                    <a:pt x="4041" y="9032"/>
                  </a:cubicBezTo>
                  <a:lnTo>
                    <a:pt x="2139" y="7923"/>
                  </a:lnTo>
                  <a:cubicBezTo>
                    <a:pt x="1030" y="7289"/>
                    <a:pt x="475" y="6418"/>
                    <a:pt x="475" y="5546"/>
                  </a:cubicBezTo>
                  <a:cubicBezTo>
                    <a:pt x="475" y="4675"/>
                    <a:pt x="1030" y="3803"/>
                    <a:pt x="2139" y="3169"/>
                  </a:cubicBezTo>
                  <a:lnTo>
                    <a:pt x="5150" y="1506"/>
                  </a:lnTo>
                  <a:cubicBezTo>
                    <a:pt x="6259" y="793"/>
                    <a:pt x="7843" y="476"/>
                    <a:pt x="9428" y="476"/>
                  </a:cubicBezTo>
                  <a:close/>
                  <a:moveTo>
                    <a:pt x="9428" y="0"/>
                  </a:moveTo>
                  <a:cubicBezTo>
                    <a:pt x="7764" y="0"/>
                    <a:pt x="6100" y="396"/>
                    <a:pt x="4912" y="1030"/>
                  </a:cubicBezTo>
                  <a:lnTo>
                    <a:pt x="1901" y="2773"/>
                  </a:lnTo>
                  <a:cubicBezTo>
                    <a:pt x="634" y="3486"/>
                    <a:pt x="0" y="4516"/>
                    <a:pt x="0" y="5546"/>
                  </a:cubicBezTo>
                  <a:cubicBezTo>
                    <a:pt x="0" y="6655"/>
                    <a:pt x="634" y="7606"/>
                    <a:pt x="1901" y="8319"/>
                  </a:cubicBezTo>
                  <a:lnTo>
                    <a:pt x="3803" y="9428"/>
                  </a:lnTo>
                  <a:cubicBezTo>
                    <a:pt x="5070" y="10141"/>
                    <a:pt x="6655" y="10537"/>
                    <a:pt x="8398" y="10537"/>
                  </a:cubicBezTo>
                  <a:cubicBezTo>
                    <a:pt x="10141" y="10537"/>
                    <a:pt x="11725" y="10141"/>
                    <a:pt x="12993" y="9428"/>
                  </a:cubicBezTo>
                  <a:lnTo>
                    <a:pt x="15924" y="7764"/>
                  </a:lnTo>
                  <a:cubicBezTo>
                    <a:pt x="17192" y="6972"/>
                    <a:pt x="17905" y="6021"/>
                    <a:pt x="17905" y="4912"/>
                  </a:cubicBezTo>
                  <a:cubicBezTo>
                    <a:pt x="17905" y="3882"/>
                    <a:pt x="17192" y="2932"/>
                    <a:pt x="15924" y="2139"/>
                  </a:cubicBezTo>
                  <a:lnTo>
                    <a:pt x="14023" y="1030"/>
                  </a:lnTo>
                  <a:cubicBezTo>
                    <a:pt x="12835" y="396"/>
                    <a:pt x="11171" y="0"/>
                    <a:pt x="9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505350" y="2506435"/>
              <a:ext cx="61578" cy="96133"/>
            </a:xfrm>
            <a:custGeom>
              <a:avLst/>
              <a:gdLst/>
              <a:ahLst/>
              <a:cxnLst/>
              <a:rect l="l" t="t" r="r" b="b"/>
              <a:pathLst>
                <a:path w="3883" h="6062" extrusionOk="0">
                  <a:moveTo>
                    <a:pt x="0" y="0"/>
                  </a:moveTo>
                  <a:lnTo>
                    <a:pt x="0" y="4912"/>
                  </a:lnTo>
                  <a:cubicBezTo>
                    <a:pt x="0" y="5229"/>
                    <a:pt x="159" y="5546"/>
                    <a:pt x="555" y="5705"/>
                  </a:cubicBezTo>
                  <a:cubicBezTo>
                    <a:pt x="951" y="5942"/>
                    <a:pt x="1446" y="6061"/>
                    <a:pt x="1941" y="6061"/>
                  </a:cubicBezTo>
                  <a:cubicBezTo>
                    <a:pt x="2436" y="6061"/>
                    <a:pt x="2931" y="5942"/>
                    <a:pt x="3328" y="5705"/>
                  </a:cubicBezTo>
                  <a:cubicBezTo>
                    <a:pt x="3724" y="5546"/>
                    <a:pt x="3882" y="5229"/>
                    <a:pt x="3882" y="4912"/>
                  </a:cubicBezTo>
                  <a:lnTo>
                    <a:pt x="3882" y="0"/>
                  </a:lnTo>
                  <a:cubicBezTo>
                    <a:pt x="3882" y="317"/>
                    <a:pt x="3724" y="634"/>
                    <a:pt x="3328" y="793"/>
                  </a:cubicBezTo>
                  <a:cubicBezTo>
                    <a:pt x="2931" y="1030"/>
                    <a:pt x="2436" y="1149"/>
                    <a:pt x="1941" y="1149"/>
                  </a:cubicBezTo>
                  <a:cubicBezTo>
                    <a:pt x="1446" y="1149"/>
                    <a:pt x="951" y="1030"/>
                    <a:pt x="555" y="793"/>
                  </a:cubicBezTo>
                  <a:cubicBezTo>
                    <a:pt x="159" y="634"/>
                    <a:pt x="0" y="31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1505350" y="2489167"/>
              <a:ext cx="61578" cy="35507"/>
            </a:xfrm>
            <a:custGeom>
              <a:avLst/>
              <a:gdLst/>
              <a:ahLst/>
              <a:cxnLst/>
              <a:rect l="l" t="t" r="r" b="b"/>
              <a:pathLst>
                <a:path w="3883" h="2239" extrusionOk="0">
                  <a:moveTo>
                    <a:pt x="1941" y="0"/>
                  </a:moveTo>
                  <a:cubicBezTo>
                    <a:pt x="1446" y="0"/>
                    <a:pt x="951" y="99"/>
                    <a:pt x="555" y="297"/>
                  </a:cubicBezTo>
                  <a:cubicBezTo>
                    <a:pt x="159" y="535"/>
                    <a:pt x="0" y="852"/>
                    <a:pt x="0" y="1089"/>
                  </a:cubicBezTo>
                  <a:cubicBezTo>
                    <a:pt x="0" y="1406"/>
                    <a:pt x="159" y="1723"/>
                    <a:pt x="555" y="1882"/>
                  </a:cubicBezTo>
                  <a:cubicBezTo>
                    <a:pt x="951" y="2119"/>
                    <a:pt x="1446" y="2238"/>
                    <a:pt x="1941" y="2238"/>
                  </a:cubicBezTo>
                  <a:cubicBezTo>
                    <a:pt x="2436" y="2238"/>
                    <a:pt x="2931" y="2119"/>
                    <a:pt x="3328" y="1882"/>
                  </a:cubicBezTo>
                  <a:cubicBezTo>
                    <a:pt x="3724" y="1723"/>
                    <a:pt x="3882" y="1406"/>
                    <a:pt x="3882" y="1089"/>
                  </a:cubicBezTo>
                  <a:cubicBezTo>
                    <a:pt x="3882" y="931"/>
                    <a:pt x="3803" y="693"/>
                    <a:pt x="3565" y="456"/>
                  </a:cubicBezTo>
                  <a:cubicBezTo>
                    <a:pt x="3486" y="456"/>
                    <a:pt x="3407" y="376"/>
                    <a:pt x="3328" y="297"/>
                  </a:cubicBezTo>
                  <a:cubicBezTo>
                    <a:pt x="2931" y="99"/>
                    <a:pt x="2436" y="0"/>
                    <a:pt x="1941" y="0"/>
                  </a:cubicBezTo>
                  <a:close/>
                </a:path>
              </a:pathLst>
            </a:custGeom>
            <a:solidFill>
              <a:srgbClr val="688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1432486" y="2377039"/>
              <a:ext cx="207315" cy="170254"/>
            </a:xfrm>
            <a:custGeom>
              <a:avLst/>
              <a:gdLst/>
              <a:ahLst/>
              <a:cxnLst/>
              <a:rect l="l" t="t" r="r" b="b"/>
              <a:pathLst>
                <a:path w="13073" h="10736" extrusionOk="0">
                  <a:moveTo>
                    <a:pt x="0" y="0"/>
                  </a:moveTo>
                  <a:lnTo>
                    <a:pt x="0" y="6972"/>
                  </a:lnTo>
                  <a:cubicBezTo>
                    <a:pt x="0" y="7923"/>
                    <a:pt x="634" y="8953"/>
                    <a:pt x="1902" y="9666"/>
                  </a:cubicBezTo>
                  <a:cubicBezTo>
                    <a:pt x="3169" y="10379"/>
                    <a:pt x="4853" y="10735"/>
                    <a:pt x="6536" y="10735"/>
                  </a:cubicBezTo>
                  <a:cubicBezTo>
                    <a:pt x="8220" y="10735"/>
                    <a:pt x="9903" y="10379"/>
                    <a:pt x="11171" y="9666"/>
                  </a:cubicBezTo>
                  <a:cubicBezTo>
                    <a:pt x="12438" y="8953"/>
                    <a:pt x="13072" y="7923"/>
                    <a:pt x="13072" y="6972"/>
                  </a:cubicBezTo>
                  <a:lnTo>
                    <a:pt x="13072" y="0"/>
                  </a:lnTo>
                  <a:cubicBezTo>
                    <a:pt x="13072" y="1030"/>
                    <a:pt x="12438" y="1981"/>
                    <a:pt x="11171" y="2694"/>
                  </a:cubicBezTo>
                  <a:cubicBezTo>
                    <a:pt x="9903" y="3446"/>
                    <a:pt x="8220" y="3823"/>
                    <a:pt x="6536" y="3823"/>
                  </a:cubicBezTo>
                  <a:cubicBezTo>
                    <a:pt x="4853" y="3823"/>
                    <a:pt x="3169" y="3446"/>
                    <a:pt x="1902" y="2694"/>
                  </a:cubicBezTo>
                  <a:cubicBezTo>
                    <a:pt x="634" y="1981"/>
                    <a:pt x="0" y="103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1432486" y="2317669"/>
              <a:ext cx="207315" cy="119999"/>
            </a:xfrm>
            <a:custGeom>
              <a:avLst/>
              <a:gdLst/>
              <a:ahLst/>
              <a:cxnLst/>
              <a:rect l="l" t="t" r="r" b="b"/>
              <a:pathLst>
                <a:path w="13073" h="7567" extrusionOk="0">
                  <a:moveTo>
                    <a:pt x="6536" y="1"/>
                  </a:moveTo>
                  <a:cubicBezTo>
                    <a:pt x="4853" y="1"/>
                    <a:pt x="3169" y="377"/>
                    <a:pt x="1902" y="1130"/>
                  </a:cubicBezTo>
                  <a:cubicBezTo>
                    <a:pt x="634" y="1843"/>
                    <a:pt x="0" y="2794"/>
                    <a:pt x="0" y="3744"/>
                  </a:cubicBezTo>
                  <a:cubicBezTo>
                    <a:pt x="0" y="4774"/>
                    <a:pt x="634" y="5725"/>
                    <a:pt x="1902" y="6438"/>
                  </a:cubicBezTo>
                  <a:cubicBezTo>
                    <a:pt x="3169" y="7190"/>
                    <a:pt x="4853" y="7567"/>
                    <a:pt x="6536" y="7567"/>
                  </a:cubicBezTo>
                  <a:cubicBezTo>
                    <a:pt x="8220" y="7567"/>
                    <a:pt x="9903" y="7190"/>
                    <a:pt x="11171" y="6438"/>
                  </a:cubicBezTo>
                  <a:cubicBezTo>
                    <a:pt x="12438" y="5725"/>
                    <a:pt x="13072" y="4774"/>
                    <a:pt x="13072" y="3744"/>
                  </a:cubicBezTo>
                  <a:cubicBezTo>
                    <a:pt x="13072" y="3031"/>
                    <a:pt x="12676" y="2239"/>
                    <a:pt x="11884" y="1605"/>
                  </a:cubicBezTo>
                  <a:cubicBezTo>
                    <a:pt x="11646" y="1447"/>
                    <a:pt x="11409" y="1288"/>
                    <a:pt x="11171" y="1130"/>
                  </a:cubicBezTo>
                  <a:cubicBezTo>
                    <a:pt x="9903" y="377"/>
                    <a:pt x="8220" y="1"/>
                    <a:pt x="6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1407352" y="2252654"/>
              <a:ext cx="168367" cy="145769"/>
            </a:xfrm>
            <a:custGeom>
              <a:avLst/>
              <a:gdLst/>
              <a:ahLst/>
              <a:cxnLst/>
              <a:rect l="l" t="t" r="r" b="b"/>
              <a:pathLst>
                <a:path w="10617" h="9192" extrusionOk="0">
                  <a:moveTo>
                    <a:pt x="1" y="1"/>
                  </a:moveTo>
                  <a:lnTo>
                    <a:pt x="1" y="3011"/>
                  </a:lnTo>
                  <a:lnTo>
                    <a:pt x="10617" y="9191"/>
                  </a:lnTo>
                  <a:lnTo>
                    <a:pt x="10617" y="6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1575693" y="2324266"/>
              <a:ext cx="252542" cy="104300"/>
            </a:xfrm>
            <a:custGeom>
              <a:avLst/>
              <a:gdLst/>
              <a:ahLst/>
              <a:cxnLst/>
              <a:rect l="l" t="t" r="r" b="b"/>
              <a:pathLst>
                <a:path w="15925" h="6577" extrusionOk="0">
                  <a:moveTo>
                    <a:pt x="15925" y="1"/>
                  </a:moveTo>
                  <a:lnTo>
                    <a:pt x="1" y="1585"/>
                  </a:lnTo>
                  <a:lnTo>
                    <a:pt x="1" y="4675"/>
                  </a:lnTo>
                  <a:lnTo>
                    <a:pt x="9429" y="6576"/>
                  </a:lnTo>
                  <a:lnTo>
                    <a:pt x="15925" y="3011"/>
                  </a:lnTo>
                  <a:lnTo>
                    <a:pt x="15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1407352" y="2226283"/>
              <a:ext cx="420893" cy="123139"/>
            </a:xfrm>
            <a:custGeom>
              <a:avLst/>
              <a:gdLst/>
              <a:ahLst/>
              <a:cxnLst/>
              <a:rect l="l" t="t" r="r" b="b"/>
              <a:pathLst>
                <a:path w="26541" h="7765" extrusionOk="0">
                  <a:moveTo>
                    <a:pt x="15925" y="0"/>
                  </a:moveTo>
                  <a:lnTo>
                    <a:pt x="1" y="1664"/>
                  </a:lnTo>
                  <a:lnTo>
                    <a:pt x="10617" y="7764"/>
                  </a:lnTo>
                  <a:lnTo>
                    <a:pt x="26541" y="6180"/>
                  </a:lnTo>
                  <a:lnTo>
                    <a:pt x="159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1251571" y="2148392"/>
              <a:ext cx="400801" cy="194755"/>
            </a:xfrm>
            <a:custGeom>
              <a:avLst/>
              <a:gdLst/>
              <a:ahLst/>
              <a:cxnLst/>
              <a:rect l="l" t="t" r="r" b="b"/>
              <a:pathLst>
                <a:path w="25274" h="12281" extrusionOk="0">
                  <a:moveTo>
                    <a:pt x="14816" y="0"/>
                  </a:moveTo>
                  <a:lnTo>
                    <a:pt x="6339" y="1347"/>
                  </a:lnTo>
                  <a:lnTo>
                    <a:pt x="1" y="12280"/>
                  </a:lnTo>
                  <a:lnTo>
                    <a:pt x="25273" y="6101"/>
                  </a:lnTo>
                  <a:lnTo>
                    <a:pt x="14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418659" y="2245122"/>
              <a:ext cx="233703" cy="193502"/>
            </a:xfrm>
            <a:custGeom>
              <a:avLst/>
              <a:gdLst/>
              <a:ahLst/>
              <a:cxnLst/>
              <a:rect l="l" t="t" r="r" b="b"/>
              <a:pathLst>
                <a:path w="14737" h="12202" extrusionOk="0">
                  <a:moveTo>
                    <a:pt x="14736" y="1"/>
                  </a:moveTo>
                  <a:lnTo>
                    <a:pt x="6259" y="1268"/>
                  </a:lnTo>
                  <a:lnTo>
                    <a:pt x="1" y="12201"/>
                  </a:lnTo>
                  <a:lnTo>
                    <a:pt x="14736" y="3724"/>
                  </a:lnTo>
                  <a:lnTo>
                    <a:pt x="147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1383487" y="2242617"/>
              <a:ext cx="140726" cy="218622"/>
            </a:xfrm>
            <a:custGeom>
              <a:avLst/>
              <a:gdLst/>
              <a:ahLst/>
              <a:cxnLst/>
              <a:rect l="l" t="t" r="r" b="b"/>
              <a:pathLst>
                <a:path w="8874" h="13786" extrusionOk="0">
                  <a:moveTo>
                    <a:pt x="7527" y="0"/>
                  </a:moveTo>
                  <a:lnTo>
                    <a:pt x="0" y="13072"/>
                  </a:lnTo>
                  <a:lnTo>
                    <a:pt x="1426" y="13785"/>
                  </a:lnTo>
                  <a:lnTo>
                    <a:pt x="2219" y="12359"/>
                  </a:lnTo>
                  <a:lnTo>
                    <a:pt x="8477" y="1426"/>
                  </a:lnTo>
                  <a:lnTo>
                    <a:pt x="8874" y="792"/>
                  </a:lnTo>
                  <a:lnTo>
                    <a:pt x="7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217652" y="2147139"/>
              <a:ext cx="285210" cy="302797"/>
            </a:xfrm>
            <a:custGeom>
              <a:avLst/>
              <a:gdLst/>
              <a:ahLst/>
              <a:cxnLst/>
              <a:rect l="l" t="t" r="r" b="b"/>
              <a:pathLst>
                <a:path w="17985" h="19094" extrusionOk="0">
                  <a:moveTo>
                    <a:pt x="7448" y="0"/>
                  </a:moveTo>
                  <a:lnTo>
                    <a:pt x="1" y="12914"/>
                  </a:lnTo>
                  <a:lnTo>
                    <a:pt x="10617" y="19093"/>
                  </a:lnTo>
                  <a:lnTo>
                    <a:pt x="17985" y="602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1169922" y="2163457"/>
              <a:ext cx="179674" cy="148592"/>
            </a:xfrm>
            <a:custGeom>
              <a:avLst/>
              <a:gdLst/>
              <a:ahLst/>
              <a:cxnLst/>
              <a:rect l="l" t="t" r="r" b="b"/>
              <a:pathLst>
                <a:path w="11330" h="9370" extrusionOk="0">
                  <a:moveTo>
                    <a:pt x="2773" y="1"/>
                  </a:moveTo>
                  <a:lnTo>
                    <a:pt x="0" y="4596"/>
                  </a:lnTo>
                  <a:lnTo>
                    <a:pt x="7685" y="9191"/>
                  </a:lnTo>
                  <a:cubicBezTo>
                    <a:pt x="7923" y="9310"/>
                    <a:pt x="8180" y="9369"/>
                    <a:pt x="8447" y="9369"/>
                  </a:cubicBezTo>
                  <a:cubicBezTo>
                    <a:pt x="8715" y="9369"/>
                    <a:pt x="8992" y="9310"/>
                    <a:pt x="9269" y="9191"/>
                  </a:cubicBezTo>
                  <a:cubicBezTo>
                    <a:pt x="10458" y="8636"/>
                    <a:pt x="11329" y="7210"/>
                    <a:pt x="11171" y="5943"/>
                  </a:cubicBezTo>
                  <a:cubicBezTo>
                    <a:pt x="11092" y="5230"/>
                    <a:pt x="10775" y="4675"/>
                    <a:pt x="10299" y="4517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1154842" y="2159540"/>
              <a:ext cx="70379" cy="78752"/>
            </a:xfrm>
            <a:custGeom>
              <a:avLst/>
              <a:gdLst/>
              <a:ahLst/>
              <a:cxnLst/>
              <a:rect l="l" t="t" r="r" b="b"/>
              <a:pathLst>
                <a:path w="4438" h="4966" extrusionOk="0">
                  <a:moveTo>
                    <a:pt x="2798" y="0"/>
                  </a:moveTo>
                  <a:cubicBezTo>
                    <a:pt x="2541" y="0"/>
                    <a:pt x="2266" y="55"/>
                    <a:pt x="1981" y="169"/>
                  </a:cubicBezTo>
                  <a:cubicBezTo>
                    <a:pt x="872" y="723"/>
                    <a:pt x="0" y="2149"/>
                    <a:pt x="80" y="3417"/>
                  </a:cubicBezTo>
                  <a:cubicBezTo>
                    <a:pt x="139" y="4371"/>
                    <a:pt x="782" y="4966"/>
                    <a:pt x="1569" y="4966"/>
                  </a:cubicBezTo>
                  <a:cubicBezTo>
                    <a:pt x="1828" y="4966"/>
                    <a:pt x="2102" y="4901"/>
                    <a:pt x="2377" y="4764"/>
                  </a:cubicBezTo>
                  <a:cubicBezTo>
                    <a:pt x="3566" y="4288"/>
                    <a:pt x="4437" y="2783"/>
                    <a:pt x="4358" y="1516"/>
                  </a:cubicBezTo>
                  <a:cubicBezTo>
                    <a:pt x="4237" y="552"/>
                    <a:pt x="3613" y="0"/>
                    <a:pt x="2798" y="0"/>
                  </a:cubicBezTo>
                  <a:close/>
                </a:path>
              </a:pathLst>
            </a:custGeom>
            <a:solidFill>
              <a:srgbClr val="1356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1167401" y="2174287"/>
              <a:ext cx="43991" cy="48907"/>
            </a:xfrm>
            <a:custGeom>
              <a:avLst/>
              <a:gdLst/>
              <a:ahLst/>
              <a:cxnLst/>
              <a:rect l="l" t="t" r="r" b="b"/>
              <a:pathLst>
                <a:path w="2774" h="3084" extrusionOk="0">
                  <a:moveTo>
                    <a:pt x="1761" y="1"/>
                  </a:moveTo>
                  <a:cubicBezTo>
                    <a:pt x="1603" y="1"/>
                    <a:pt x="1435" y="36"/>
                    <a:pt x="1268" y="110"/>
                  </a:cubicBezTo>
                  <a:cubicBezTo>
                    <a:pt x="555" y="427"/>
                    <a:pt x="1" y="1378"/>
                    <a:pt x="80" y="2170"/>
                  </a:cubicBezTo>
                  <a:cubicBezTo>
                    <a:pt x="139" y="2758"/>
                    <a:pt x="502" y="3084"/>
                    <a:pt x="977" y="3084"/>
                  </a:cubicBezTo>
                  <a:cubicBezTo>
                    <a:pt x="1143" y="3084"/>
                    <a:pt x="1322" y="3044"/>
                    <a:pt x="1506" y="2962"/>
                  </a:cubicBezTo>
                  <a:cubicBezTo>
                    <a:pt x="2219" y="2645"/>
                    <a:pt x="2774" y="1774"/>
                    <a:pt x="2694" y="982"/>
                  </a:cubicBezTo>
                  <a:cubicBezTo>
                    <a:pt x="2694" y="375"/>
                    <a:pt x="2276" y="1"/>
                    <a:pt x="1761" y="1"/>
                  </a:cubicBezTo>
                  <a:close/>
                </a:path>
              </a:pathLst>
            </a:custGeom>
            <a:solidFill>
              <a:srgbClr val="434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1257850" y="2213709"/>
              <a:ext cx="178421" cy="148592"/>
            </a:xfrm>
            <a:custGeom>
              <a:avLst/>
              <a:gdLst/>
              <a:ahLst/>
              <a:cxnLst/>
              <a:rect l="l" t="t" r="r" b="b"/>
              <a:pathLst>
                <a:path w="11251" h="9370" extrusionOk="0">
                  <a:moveTo>
                    <a:pt x="2695" y="1"/>
                  </a:moveTo>
                  <a:lnTo>
                    <a:pt x="1" y="4596"/>
                  </a:lnTo>
                  <a:lnTo>
                    <a:pt x="7686" y="9191"/>
                  </a:lnTo>
                  <a:cubicBezTo>
                    <a:pt x="7884" y="9310"/>
                    <a:pt x="8121" y="9369"/>
                    <a:pt x="8379" y="9369"/>
                  </a:cubicBezTo>
                  <a:cubicBezTo>
                    <a:pt x="8636" y="9369"/>
                    <a:pt x="8914" y="9310"/>
                    <a:pt x="9191" y="9191"/>
                  </a:cubicBezTo>
                  <a:cubicBezTo>
                    <a:pt x="10379" y="8636"/>
                    <a:pt x="11251" y="7210"/>
                    <a:pt x="11172" y="5943"/>
                  </a:cubicBezTo>
                  <a:cubicBezTo>
                    <a:pt x="11092" y="5230"/>
                    <a:pt x="10775" y="4675"/>
                    <a:pt x="10221" y="4517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1241517" y="2209935"/>
              <a:ext cx="72884" cy="76104"/>
            </a:xfrm>
            <a:custGeom>
              <a:avLst/>
              <a:gdLst/>
              <a:ahLst/>
              <a:cxnLst/>
              <a:rect l="l" t="t" r="r" b="b"/>
              <a:pathLst>
                <a:path w="4596" h="4799" extrusionOk="0">
                  <a:moveTo>
                    <a:pt x="2786" y="1"/>
                  </a:moveTo>
                  <a:cubicBezTo>
                    <a:pt x="2557" y="1"/>
                    <a:pt x="2313" y="52"/>
                    <a:pt x="2061" y="160"/>
                  </a:cubicBezTo>
                  <a:cubicBezTo>
                    <a:pt x="872" y="714"/>
                    <a:pt x="1" y="2140"/>
                    <a:pt x="80" y="3408"/>
                  </a:cubicBezTo>
                  <a:cubicBezTo>
                    <a:pt x="211" y="4453"/>
                    <a:pt x="880" y="4798"/>
                    <a:pt x="1822" y="4798"/>
                  </a:cubicBezTo>
                  <a:cubicBezTo>
                    <a:pt x="2022" y="4798"/>
                    <a:pt x="2235" y="4783"/>
                    <a:pt x="2457" y="4755"/>
                  </a:cubicBezTo>
                  <a:cubicBezTo>
                    <a:pt x="3962" y="4676"/>
                    <a:pt x="4596" y="3012"/>
                    <a:pt x="4358" y="1507"/>
                  </a:cubicBezTo>
                  <a:cubicBezTo>
                    <a:pt x="4175" y="588"/>
                    <a:pt x="3565" y="1"/>
                    <a:pt x="2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1255345" y="2224539"/>
              <a:ext cx="43991" cy="49446"/>
            </a:xfrm>
            <a:custGeom>
              <a:avLst/>
              <a:gdLst/>
              <a:ahLst/>
              <a:cxnLst/>
              <a:rect l="l" t="t" r="r" b="b"/>
              <a:pathLst>
                <a:path w="2774" h="3118" extrusionOk="0">
                  <a:moveTo>
                    <a:pt x="1750" y="1"/>
                  </a:moveTo>
                  <a:cubicBezTo>
                    <a:pt x="1598" y="1"/>
                    <a:pt x="1435" y="36"/>
                    <a:pt x="1268" y="110"/>
                  </a:cubicBezTo>
                  <a:cubicBezTo>
                    <a:pt x="555" y="427"/>
                    <a:pt x="0" y="1378"/>
                    <a:pt x="80" y="2170"/>
                  </a:cubicBezTo>
                  <a:cubicBezTo>
                    <a:pt x="80" y="2750"/>
                    <a:pt x="462" y="3118"/>
                    <a:pt x="946" y="3118"/>
                  </a:cubicBezTo>
                  <a:cubicBezTo>
                    <a:pt x="1124" y="3118"/>
                    <a:pt x="1315" y="3068"/>
                    <a:pt x="1506" y="2962"/>
                  </a:cubicBezTo>
                  <a:cubicBezTo>
                    <a:pt x="2219" y="2645"/>
                    <a:pt x="2773" y="1774"/>
                    <a:pt x="2694" y="982"/>
                  </a:cubicBezTo>
                  <a:cubicBezTo>
                    <a:pt x="2633" y="375"/>
                    <a:pt x="2248" y="1"/>
                    <a:pt x="1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485238" y="4051766"/>
              <a:ext cx="159581" cy="131956"/>
            </a:xfrm>
            <a:custGeom>
              <a:avLst/>
              <a:gdLst/>
              <a:ahLst/>
              <a:cxnLst/>
              <a:rect l="l" t="t" r="r" b="b"/>
              <a:pathLst>
                <a:path w="10063" h="8321" extrusionOk="0">
                  <a:moveTo>
                    <a:pt x="7322" y="1"/>
                  </a:moveTo>
                  <a:cubicBezTo>
                    <a:pt x="6784" y="1"/>
                    <a:pt x="5826" y="263"/>
                    <a:pt x="4833" y="629"/>
                  </a:cubicBezTo>
                  <a:cubicBezTo>
                    <a:pt x="2932" y="1263"/>
                    <a:pt x="872" y="2134"/>
                    <a:pt x="872" y="2134"/>
                  </a:cubicBezTo>
                  <a:cubicBezTo>
                    <a:pt x="872" y="2134"/>
                    <a:pt x="714" y="2847"/>
                    <a:pt x="555" y="3798"/>
                  </a:cubicBezTo>
                  <a:cubicBezTo>
                    <a:pt x="555" y="4036"/>
                    <a:pt x="476" y="4194"/>
                    <a:pt x="476" y="4432"/>
                  </a:cubicBezTo>
                  <a:cubicBezTo>
                    <a:pt x="238" y="5858"/>
                    <a:pt x="1" y="7601"/>
                    <a:pt x="159" y="8076"/>
                  </a:cubicBezTo>
                  <a:cubicBezTo>
                    <a:pt x="238" y="8155"/>
                    <a:pt x="238" y="8234"/>
                    <a:pt x="317" y="8234"/>
                  </a:cubicBezTo>
                  <a:cubicBezTo>
                    <a:pt x="603" y="8234"/>
                    <a:pt x="1601" y="8320"/>
                    <a:pt x="2833" y="8320"/>
                  </a:cubicBezTo>
                  <a:cubicBezTo>
                    <a:pt x="3654" y="8320"/>
                    <a:pt x="4580" y="8282"/>
                    <a:pt x="5467" y="8155"/>
                  </a:cubicBezTo>
                  <a:cubicBezTo>
                    <a:pt x="6418" y="7997"/>
                    <a:pt x="7368" y="7759"/>
                    <a:pt x="8002" y="7363"/>
                  </a:cubicBezTo>
                  <a:cubicBezTo>
                    <a:pt x="9032" y="6808"/>
                    <a:pt x="9508" y="6016"/>
                    <a:pt x="9745" y="5224"/>
                  </a:cubicBezTo>
                  <a:cubicBezTo>
                    <a:pt x="10062" y="4194"/>
                    <a:pt x="9904" y="3323"/>
                    <a:pt x="9904" y="3323"/>
                  </a:cubicBezTo>
                  <a:lnTo>
                    <a:pt x="8874" y="2530"/>
                  </a:lnTo>
                  <a:lnTo>
                    <a:pt x="8478" y="2293"/>
                  </a:lnTo>
                  <a:lnTo>
                    <a:pt x="8002" y="1976"/>
                  </a:lnTo>
                  <a:cubicBezTo>
                    <a:pt x="8002" y="1976"/>
                    <a:pt x="7765" y="1263"/>
                    <a:pt x="7765" y="233"/>
                  </a:cubicBezTo>
                  <a:cubicBezTo>
                    <a:pt x="7765" y="71"/>
                    <a:pt x="7599" y="1"/>
                    <a:pt x="7322" y="1"/>
                  </a:cubicBezTo>
                  <a:close/>
                </a:path>
              </a:pathLst>
            </a:custGeom>
            <a:solidFill>
              <a:srgbClr val="1356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458851" y="4096036"/>
              <a:ext cx="291506" cy="157377"/>
            </a:xfrm>
            <a:custGeom>
              <a:avLst/>
              <a:gdLst/>
              <a:ahLst/>
              <a:cxnLst/>
              <a:rect l="l" t="t" r="r" b="b"/>
              <a:pathLst>
                <a:path w="18382" h="9924" extrusionOk="0">
                  <a:moveTo>
                    <a:pt x="17100" y="1"/>
                  </a:moveTo>
                  <a:cubicBezTo>
                    <a:pt x="16014" y="1"/>
                    <a:pt x="13357" y="1262"/>
                    <a:pt x="11409" y="2311"/>
                  </a:cubicBezTo>
                  <a:cubicBezTo>
                    <a:pt x="10142" y="2945"/>
                    <a:pt x="9191" y="3499"/>
                    <a:pt x="9191" y="3499"/>
                  </a:cubicBezTo>
                  <a:lnTo>
                    <a:pt x="7131" y="3975"/>
                  </a:lnTo>
                  <a:lnTo>
                    <a:pt x="1823" y="5163"/>
                  </a:lnTo>
                  <a:lnTo>
                    <a:pt x="714" y="5401"/>
                  </a:lnTo>
                  <a:cubicBezTo>
                    <a:pt x="714" y="5401"/>
                    <a:pt x="476" y="6114"/>
                    <a:pt x="318" y="6748"/>
                  </a:cubicBezTo>
                  <a:cubicBezTo>
                    <a:pt x="159" y="7302"/>
                    <a:pt x="1" y="7857"/>
                    <a:pt x="1" y="8015"/>
                  </a:cubicBezTo>
                  <a:cubicBezTo>
                    <a:pt x="1" y="8174"/>
                    <a:pt x="1110" y="9362"/>
                    <a:pt x="2536" y="9758"/>
                  </a:cubicBezTo>
                  <a:cubicBezTo>
                    <a:pt x="2879" y="9856"/>
                    <a:pt x="3222" y="9924"/>
                    <a:pt x="3564" y="9924"/>
                  </a:cubicBezTo>
                  <a:cubicBezTo>
                    <a:pt x="3776" y="9924"/>
                    <a:pt x="3988" y="9898"/>
                    <a:pt x="4200" y="9837"/>
                  </a:cubicBezTo>
                  <a:cubicBezTo>
                    <a:pt x="5230" y="9600"/>
                    <a:pt x="6576" y="8570"/>
                    <a:pt x="7844" y="7619"/>
                  </a:cubicBezTo>
                  <a:lnTo>
                    <a:pt x="7844" y="6668"/>
                  </a:lnTo>
                  <a:cubicBezTo>
                    <a:pt x="7844" y="6668"/>
                    <a:pt x="9825" y="5401"/>
                    <a:pt x="10538" y="5401"/>
                  </a:cubicBezTo>
                  <a:cubicBezTo>
                    <a:pt x="11330" y="5401"/>
                    <a:pt x="16638" y="5084"/>
                    <a:pt x="17589" y="3024"/>
                  </a:cubicBezTo>
                  <a:cubicBezTo>
                    <a:pt x="18381" y="1202"/>
                    <a:pt x="18143" y="568"/>
                    <a:pt x="18064" y="410"/>
                  </a:cubicBezTo>
                  <a:cubicBezTo>
                    <a:pt x="17906" y="251"/>
                    <a:pt x="17668" y="93"/>
                    <a:pt x="17351" y="13"/>
                  </a:cubicBezTo>
                  <a:lnTo>
                    <a:pt x="17272" y="13"/>
                  </a:lnTo>
                  <a:cubicBezTo>
                    <a:pt x="17220" y="5"/>
                    <a:pt x="17163" y="1"/>
                    <a:pt x="17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735523" y="4221166"/>
              <a:ext cx="289476" cy="167193"/>
            </a:xfrm>
            <a:custGeom>
              <a:avLst/>
              <a:gdLst/>
              <a:ahLst/>
              <a:cxnLst/>
              <a:rect l="l" t="t" r="r" b="b"/>
              <a:pathLst>
                <a:path w="18254" h="10543" extrusionOk="0">
                  <a:moveTo>
                    <a:pt x="16847" y="0"/>
                  </a:moveTo>
                  <a:cubicBezTo>
                    <a:pt x="16846" y="0"/>
                    <a:pt x="16855" y="14"/>
                    <a:pt x="16875" y="45"/>
                  </a:cubicBezTo>
                  <a:cubicBezTo>
                    <a:pt x="16880" y="55"/>
                    <a:pt x="16890" y="65"/>
                    <a:pt x="16903" y="77"/>
                  </a:cubicBezTo>
                  <a:lnTo>
                    <a:pt x="16903" y="77"/>
                  </a:lnTo>
                  <a:cubicBezTo>
                    <a:pt x="16870" y="30"/>
                    <a:pt x="16848" y="0"/>
                    <a:pt x="16847" y="0"/>
                  </a:cubicBezTo>
                  <a:close/>
                  <a:moveTo>
                    <a:pt x="16903" y="77"/>
                  </a:moveTo>
                  <a:cubicBezTo>
                    <a:pt x="17018" y="238"/>
                    <a:pt x="17271" y="599"/>
                    <a:pt x="17271" y="599"/>
                  </a:cubicBezTo>
                  <a:cubicBezTo>
                    <a:pt x="17222" y="591"/>
                    <a:pt x="17168" y="587"/>
                    <a:pt x="17109" y="587"/>
                  </a:cubicBezTo>
                  <a:cubicBezTo>
                    <a:pt x="16020" y="587"/>
                    <a:pt x="13287" y="1920"/>
                    <a:pt x="11409" y="2897"/>
                  </a:cubicBezTo>
                  <a:cubicBezTo>
                    <a:pt x="10141" y="3610"/>
                    <a:pt x="9191" y="4165"/>
                    <a:pt x="9191" y="4165"/>
                  </a:cubicBezTo>
                  <a:lnTo>
                    <a:pt x="7051" y="4640"/>
                  </a:lnTo>
                  <a:lnTo>
                    <a:pt x="1823" y="5749"/>
                  </a:lnTo>
                  <a:lnTo>
                    <a:pt x="713" y="5987"/>
                  </a:lnTo>
                  <a:cubicBezTo>
                    <a:pt x="713" y="5987"/>
                    <a:pt x="476" y="6700"/>
                    <a:pt x="317" y="7334"/>
                  </a:cubicBezTo>
                  <a:cubicBezTo>
                    <a:pt x="159" y="7967"/>
                    <a:pt x="0" y="8522"/>
                    <a:pt x="0" y="8601"/>
                  </a:cubicBezTo>
                  <a:cubicBezTo>
                    <a:pt x="0" y="8839"/>
                    <a:pt x="1110" y="9948"/>
                    <a:pt x="2456" y="10423"/>
                  </a:cubicBezTo>
                  <a:cubicBezTo>
                    <a:pt x="2734" y="10503"/>
                    <a:pt x="3011" y="10542"/>
                    <a:pt x="3288" y="10542"/>
                  </a:cubicBezTo>
                  <a:cubicBezTo>
                    <a:pt x="3566" y="10542"/>
                    <a:pt x="3843" y="10503"/>
                    <a:pt x="4120" y="10423"/>
                  </a:cubicBezTo>
                  <a:cubicBezTo>
                    <a:pt x="5229" y="10186"/>
                    <a:pt x="6497" y="9156"/>
                    <a:pt x="7764" y="8205"/>
                  </a:cubicBezTo>
                  <a:lnTo>
                    <a:pt x="7764" y="7334"/>
                  </a:lnTo>
                  <a:cubicBezTo>
                    <a:pt x="7764" y="7334"/>
                    <a:pt x="16638" y="4402"/>
                    <a:pt x="17509" y="2342"/>
                  </a:cubicBezTo>
                  <a:cubicBezTo>
                    <a:pt x="18253" y="705"/>
                    <a:pt x="17110" y="256"/>
                    <a:pt x="1690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461373" y="4085665"/>
              <a:ext cx="282689" cy="145024"/>
            </a:xfrm>
            <a:custGeom>
              <a:avLst/>
              <a:gdLst/>
              <a:ahLst/>
              <a:cxnLst/>
              <a:rect l="l" t="t" r="r" b="b"/>
              <a:pathLst>
                <a:path w="17826" h="9145" extrusionOk="0">
                  <a:moveTo>
                    <a:pt x="14983" y="1"/>
                  </a:moveTo>
                  <a:cubicBezTo>
                    <a:pt x="13819" y="1"/>
                    <a:pt x="12711" y="372"/>
                    <a:pt x="11991" y="372"/>
                  </a:cubicBezTo>
                  <a:cubicBezTo>
                    <a:pt x="11895" y="372"/>
                    <a:pt x="11807" y="365"/>
                    <a:pt x="11726" y="350"/>
                  </a:cubicBezTo>
                  <a:cubicBezTo>
                    <a:pt x="11244" y="297"/>
                    <a:pt x="10943" y="63"/>
                    <a:pt x="10701" y="63"/>
                  </a:cubicBezTo>
                  <a:cubicBezTo>
                    <a:pt x="10585" y="63"/>
                    <a:pt x="10482" y="117"/>
                    <a:pt x="10379" y="271"/>
                  </a:cubicBezTo>
                  <a:cubicBezTo>
                    <a:pt x="10379" y="350"/>
                    <a:pt x="10300" y="509"/>
                    <a:pt x="10220" y="588"/>
                  </a:cubicBezTo>
                  <a:cubicBezTo>
                    <a:pt x="9824" y="1539"/>
                    <a:pt x="8953" y="3123"/>
                    <a:pt x="6814" y="3361"/>
                  </a:cubicBezTo>
                  <a:cubicBezTo>
                    <a:pt x="6367" y="3394"/>
                    <a:pt x="5948" y="3410"/>
                    <a:pt x="5558" y="3410"/>
                  </a:cubicBezTo>
                  <a:cubicBezTo>
                    <a:pt x="4077" y="3410"/>
                    <a:pt x="3004" y="3183"/>
                    <a:pt x="2377" y="2806"/>
                  </a:cubicBezTo>
                  <a:cubicBezTo>
                    <a:pt x="2377" y="2806"/>
                    <a:pt x="2219" y="2252"/>
                    <a:pt x="1981" y="2173"/>
                  </a:cubicBezTo>
                  <a:cubicBezTo>
                    <a:pt x="1902" y="2173"/>
                    <a:pt x="1743" y="2173"/>
                    <a:pt x="1585" y="2331"/>
                  </a:cubicBezTo>
                  <a:cubicBezTo>
                    <a:pt x="1030" y="2886"/>
                    <a:pt x="238" y="5659"/>
                    <a:pt x="0" y="6688"/>
                  </a:cubicBezTo>
                  <a:cubicBezTo>
                    <a:pt x="0" y="6926"/>
                    <a:pt x="0" y="7164"/>
                    <a:pt x="159" y="7402"/>
                  </a:cubicBezTo>
                  <a:cubicBezTo>
                    <a:pt x="634" y="8194"/>
                    <a:pt x="1902" y="9065"/>
                    <a:pt x="3328" y="9144"/>
                  </a:cubicBezTo>
                  <a:cubicBezTo>
                    <a:pt x="3645" y="9144"/>
                    <a:pt x="3962" y="9144"/>
                    <a:pt x="4278" y="9065"/>
                  </a:cubicBezTo>
                  <a:cubicBezTo>
                    <a:pt x="5150" y="8828"/>
                    <a:pt x="5863" y="8352"/>
                    <a:pt x="6655" y="7877"/>
                  </a:cubicBezTo>
                  <a:cubicBezTo>
                    <a:pt x="6655" y="7798"/>
                    <a:pt x="6734" y="7798"/>
                    <a:pt x="6814" y="7718"/>
                  </a:cubicBezTo>
                  <a:cubicBezTo>
                    <a:pt x="8081" y="6847"/>
                    <a:pt x="9349" y="5817"/>
                    <a:pt x="11171" y="5659"/>
                  </a:cubicBezTo>
                  <a:cubicBezTo>
                    <a:pt x="14182" y="5262"/>
                    <a:pt x="16954" y="4391"/>
                    <a:pt x="17588" y="2648"/>
                  </a:cubicBezTo>
                  <a:cubicBezTo>
                    <a:pt x="17826" y="1856"/>
                    <a:pt x="17826" y="1143"/>
                    <a:pt x="17192" y="667"/>
                  </a:cubicBezTo>
                  <a:cubicBezTo>
                    <a:pt x="16954" y="430"/>
                    <a:pt x="16558" y="271"/>
                    <a:pt x="16004" y="113"/>
                  </a:cubicBezTo>
                  <a:cubicBezTo>
                    <a:pt x="15664" y="32"/>
                    <a:pt x="15321" y="1"/>
                    <a:pt x="14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738028" y="4210193"/>
              <a:ext cx="282705" cy="152413"/>
            </a:xfrm>
            <a:custGeom>
              <a:avLst/>
              <a:gdLst/>
              <a:ahLst/>
              <a:cxnLst/>
              <a:rect l="l" t="t" r="r" b="b"/>
              <a:pathLst>
                <a:path w="17827" h="9611" extrusionOk="0">
                  <a:moveTo>
                    <a:pt x="14801" y="1"/>
                  </a:moveTo>
                  <a:cubicBezTo>
                    <a:pt x="13577" y="1"/>
                    <a:pt x="12603" y="829"/>
                    <a:pt x="11877" y="829"/>
                  </a:cubicBezTo>
                  <a:cubicBezTo>
                    <a:pt x="11825" y="829"/>
                    <a:pt x="11775" y="825"/>
                    <a:pt x="11726" y="816"/>
                  </a:cubicBezTo>
                  <a:cubicBezTo>
                    <a:pt x="11268" y="765"/>
                    <a:pt x="11007" y="551"/>
                    <a:pt x="10794" y="551"/>
                  </a:cubicBezTo>
                  <a:cubicBezTo>
                    <a:pt x="10675" y="551"/>
                    <a:pt x="10572" y="618"/>
                    <a:pt x="10459" y="816"/>
                  </a:cubicBezTo>
                  <a:cubicBezTo>
                    <a:pt x="10379" y="895"/>
                    <a:pt x="10300" y="975"/>
                    <a:pt x="10300" y="1054"/>
                  </a:cubicBezTo>
                  <a:cubicBezTo>
                    <a:pt x="9904" y="2084"/>
                    <a:pt x="8953" y="3668"/>
                    <a:pt x="6893" y="3827"/>
                  </a:cubicBezTo>
                  <a:lnTo>
                    <a:pt x="6814" y="3827"/>
                  </a:lnTo>
                  <a:cubicBezTo>
                    <a:pt x="6384" y="3860"/>
                    <a:pt x="5975" y="3876"/>
                    <a:pt x="5590" y="3876"/>
                  </a:cubicBezTo>
                  <a:cubicBezTo>
                    <a:pt x="4128" y="3876"/>
                    <a:pt x="3005" y="3648"/>
                    <a:pt x="2378" y="3272"/>
                  </a:cubicBezTo>
                  <a:cubicBezTo>
                    <a:pt x="2378" y="3272"/>
                    <a:pt x="2298" y="2718"/>
                    <a:pt x="1982" y="2638"/>
                  </a:cubicBezTo>
                  <a:cubicBezTo>
                    <a:pt x="1902" y="2638"/>
                    <a:pt x="1744" y="2638"/>
                    <a:pt x="1585" y="2797"/>
                  </a:cubicBezTo>
                  <a:cubicBezTo>
                    <a:pt x="1110" y="3351"/>
                    <a:pt x="318" y="6124"/>
                    <a:pt x="80" y="7154"/>
                  </a:cubicBezTo>
                  <a:cubicBezTo>
                    <a:pt x="1" y="7392"/>
                    <a:pt x="80" y="7629"/>
                    <a:pt x="159" y="7867"/>
                  </a:cubicBezTo>
                  <a:cubicBezTo>
                    <a:pt x="635" y="8739"/>
                    <a:pt x="1902" y="9610"/>
                    <a:pt x="3408" y="9610"/>
                  </a:cubicBezTo>
                  <a:cubicBezTo>
                    <a:pt x="3645" y="9610"/>
                    <a:pt x="3962" y="9610"/>
                    <a:pt x="4279" y="9531"/>
                  </a:cubicBezTo>
                  <a:cubicBezTo>
                    <a:pt x="5151" y="9293"/>
                    <a:pt x="5864" y="8897"/>
                    <a:pt x="6656" y="8342"/>
                  </a:cubicBezTo>
                  <a:cubicBezTo>
                    <a:pt x="6735" y="8263"/>
                    <a:pt x="6735" y="8263"/>
                    <a:pt x="6814" y="8184"/>
                  </a:cubicBezTo>
                  <a:cubicBezTo>
                    <a:pt x="8082" y="7313"/>
                    <a:pt x="16242" y="4460"/>
                    <a:pt x="16876" y="2718"/>
                  </a:cubicBezTo>
                  <a:cubicBezTo>
                    <a:pt x="17113" y="1925"/>
                    <a:pt x="17827" y="1688"/>
                    <a:pt x="17193" y="1133"/>
                  </a:cubicBezTo>
                  <a:cubicBezTo>
                    <a:pt x="16955" y="895"/>
                    <a:pt x="16084" y="182"/>
                    <a:pt x="15529" y="103"/>
                  </a:cubicBezTo>
                  <a:cubicBezTo>
                    <a:pt x="15277" y="31"/>
                    <a:pt x="15034" y="1"/>
                    <a:pt x="14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89884" y="3083072"/>
              <a:ext cx="271778" cy="1061185"/>
            </a:xfrm>
            <a:custGeom>
              <a:avLst/>
              <a:gdLst/>
              <a:ahLst/>
              <a:cxnLst/>
              <a:rect l="l" t="t" r="r" b="b"/>
              <a:pathLst>
                <a:path w="17138" h="66917" extrusionOk="0">
                  <a:moveTo>
                    <a:pt x="4065" y="1"/>
                  </a:moveTo>
                  <a:cubicBezTo>
                    <a:pt x="3827" y="80"/>
                    <a:pt x="896" y="7448"/>
                    <a:pt x="3273" y="14657"/>
                  </a:cubicBezTo>
                  <a:cubicBezTo>
                    <a:pt x="5649" y="21867"/>
                    <a:pt x="6125" y="38425"/>
                    <a:pt x="4303" y="41673"/>
                  </a:cubicBezTo>
                  <a:cubicBezTo>
                    <a:pt x="262" y="49120"/>
                    <a:pt x="1767" y="54666"/>
                    <a:pt x="1371" y="57201"/>
                  </a:cubicBezTo>
                  <a:cubicBezTo>
                    <a:pt x="1054" y="59815"/>
                    <a:pt x="421" y="64331"/>
                    <a:pt x="262" y="64886"/>
                  </a:cubicBezTo>
                  <a:cubicBezTo>
                    <a:pt x="0" y="66247"/>
                    <a:pt x="534" y="66917"/>
                    <a:pt x="2322" y="66917"/>
                  </a:cubicBezTo>
                  <a:cubicBezTo>
                    <a:pt x="3239" y="66917"/>
                    <a:pt x="4486" y="66740"/>
                    <a:pt x="6125" y="66391"/>
                  </a:cubicBezTo>
                  <a:cubicBezTo>
                    <a:pt x="6283" y="66391"/>
                    <a:pt x="10957" y="63697"/>
                    <a:pt x="10799" y="62747"/>
                  </a:cubicBezTo>
                  <a:cubicBezTo>
                    <a:pt x="10007" y="55933"/>
                    <a:pt x="13730" y="47139"/>
                    <a:pt x="15473" y="42307"/>
                  </a:cubicBezTo>
                  <a:cubicBezTo>
                    <a:pt x="17137" y="37553"/>
                    <a:pt x="14998" y="27967"/>
                    <a:pt x="14602" y="23055"/>
                  </a:cubicBezTo>
                  <a:cubicBezTo>
                    <a:pt x="14285" y="18143"/>
                    <a:pt x="14681" y="4596"/>
                    <a:pt x="14681" y="4596"/>
                  </a:cubicBezTo>
                  <a:lnTo>
                    <a:pt x="8343" y="1823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634740" y="3144630"/>
              <a:ext cx="370639" cy="1148231"/>
            </a:xfrm>
            <a:custGeom>
              <a:avLst/>
              <a:gdLst/>
              <a:ahLst/>
              <a:cxnLst/>
              <a:rect l="l" t="t" r="r" b="b"/>
              <a:pathLst>
                <a:path w="23372" h="72406" extrusionOk="0">
                  <a:moveTo>
                    <a:pt x="951" y="1"/>
                  </a:moveTo>
                  <a:cubicBezTo>
                    <a:pt x="951" y="1"/>
                    <a:pt x="793" y="5626"/>
                    <a:pt x="317" y="10062"/>
                  </a:cubicBezTo>
                  <a:cubicBezTo>
                    <a:pt x="0" y="13310"/>
                    <a:pt x="5308" y="15529"/>
                    <a:pt x="5308" y="15529"/>
                  </a:cubicBezTo>
                  <a:cubicBezTo>
                    <a:pt x="5308" y="15529"/>
                    <a:pt x="8953" y="42148"/>
                    <a:pt x="8715" y="43891"/>
                  </a:cubicBezTo>
                  <a:cubicBezTo>
                    <a:pt x="8398" y="46030"/>
                    <a:pt x="7051" y="49199"/>
                    <a:pt x="6814" y="53557"/>
                  </a:cubicBezTo>
                  <a:cubicBezTo>
                    <a:pt x="6655" y="57914"/>
                    <a:pt x="8160" y="58865"/>
                    <a:pt x="7447" y="70036"/>
                  </a:cubicBezTo>
                  <a:cubicBezTo>
                    <a:pt x="7384" y="70863"/>
                    <a:pt x="9570" y="72406"/>
                    <a:pt x="11787" y="72406"/>
                  </a:cubicBezTo>
                  <a:cubicBezTo>
                    <a:pt x="12330" y="72406"/>
                    <a:pt x="12875" y="72314"/>
                    <a:pt x="13389" y="72095"/>
                  </a:cubicBezTo>
                  <a:cubicBezTo>
                    <a:pt x="14736" y="71541"/>
                    <a:pt x="17192" y="68768"/>
                    <a:pt x="17826" y="68134"/>
                  </a:cubicBezTo>
                  <a:cubicBezTo>
                    <a:pt x="17826" y="68134"/>
                    <a:pt x="16400" y="51735"/>
                    <a:pt x="19569" y="45555"/>
                  </a:cubicBezTo>
                  <a:cubicBezTo>
                    <a:pt x="21549" y="41752"/>
                    <a:pt x="22104" y="35018"/>
                    <a:pt x="22817" y="22738"/>
                  </a:cubicBezTo>
                  <a:cubicBezTo>
                    <a:pt x="23372" y="14023"/>
                    <a:pt x="21391" y="3170"/>
                    <a:pt x="21391" y="3170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919917" y="2323743"/>
              <a:ext cx="208092" cy="246580"/>
            </a:xfrm>
            <a:custGeom>
              <a:avLst/>
              <a:gdLst/>
              <a:ahLst/>
              <a:cxnLst/>
              <a:rect l="l" t="t" r="r" b="b"/>
              <a:pathLst>
                <a:path w="13122" h="15549" extrusionOk="0">
                  <a:moveTo>
                    <a:pt x="5560" y="1"/>
                  </a:moveTo>
                  <a:cubicBezTo>
                    <a:pt x="4746" y="1"/>
                    <a:pt x="4126" y="441"/>
                    <a:pt x="3882" y="1539"/>
                  </a:cubicBezTo>
                  <a:cubicBezTo>
                    <a:pt x="3083" y="4739"/>
                    <a:pt x="1996" y="5262"/>
                    <a:pt x="1439" y="5262"/>
                  </a:cubicBezTo>
                  <a:cubicBezTo>
                    <a:pt x="1279" y="5262"/>
                    <a:pt x="1163" y="5219"/>
                    <a:pt x="1110" y="5183"/>
                  </a:cubicBezTo>
                  <a:lnTo>
                    <a:pt x="1030" y="5183"/>
                  </a:lnTo>
                  <a:lnTo>
                    <a:pt x="0" y="13819"/>
                  </a:lnTo>
                  <a:cubicBezTo>
                    <a:pt x="1365" y="15094"/>
                    <a:pt x="2970" y="15548"/>
                    <a:pt x="4578" y="15548"/>
                  </a:cubicBezTo>
                  <a:cubicBezTo>
                    <a:pt x="8548" y="15548"/>
                    <a:pt x="12534" y="12782"/>
                    <a:pt x="12965" y="12782"/>
                  </a:cubicBezTo>
                  <a:cubicBezTo>
                    <a:pt x="12977" y="12782"/>
                    <a:pt x="12987" y="12784"/>
                    <a:pt x="12993" y="12789"/>
                  </a:cubicBezTo>
                  <a:cubicBezTo>
                    <a:pt x="13008" y="12804"/>
                    <a:pt x="13020" y="12811"/>
                    <a:pt x="13030" y="12811"/>
                  </a:cubicBezTo>
                  <a:cubicBezTo>
                    <a:pt x="13121" y="12811"/>
                    <a:pt x="12971" y="12152"/>
                    <a:pt x="12756" y="11363"/>
                  </a:cubicBezTo>
                  <a:cubicBezTo>
                    <a:pt x="12518" y="10491"/>
                    <a:pt x="12201" y="9462"/>
                    <a:pt x="11963" y="9065"/>
                  </a:cubicBezTo>
                  <a:cubicBezTo>
                    <a:pt x="11646" y="8669"/>
                    <a:pt x="11884" y="7006"/>
                    <a:pt x="12201" y="5738"/>
                  </a:cubicBezTo>
                  <a:cubicBezTo>
                    <a:pt x="12359" y="4787"/>
                    <a:pt x="12597" y="4074"/>
                    <a:pt x="12597" y="4074"/>
                  </a:cubicBezTo>
                  <a:cubicBezTo>
                    <a:pt x="12597" y="4074"/>
                    <a:pt x="10854" y="2490"/>
                    <a:pt x="8953" y="1301"/>
                  </a:cubicBezTo>
                  <a:cubicBezTo>
                    <a:pt x="8081" y="747"/>
                    <a:pt x="7131" y="271"/>
                    <a:pt x="6338" y="113"/>
                  </a:cubicBezTo>
                  <a:cubicBezTo>
                    <a:pt x="6065" y="40"/>
                    <a:pt x="5804" y="1"/>
                    <a:pt x="556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506597" y="2389678"/>
              <a:ext cx="721169" cy="1304815"/>
            </a:xfrm>
            <a:custGeom>
              <a:avLst/>
              <a:gdLst/>
              <a:ahLst/>
              <a:cxnLst/>
              <a:rect l="l" t="t" r="r" b="b"/>
              <a:pathLst>
                <a:path w="45476" h="82280" extrusionOk="0">
                  <a:moveTo>
                    <a:pt x="24623" y="0"/>
                  </a:moveTo>
                  <a:cubicBezTo>
                    <a:pt x="23523" y="0"/>
                    <a:pt x="21922" y="363"/>
                    <a:pt x="19648" y="1580"/>
                  </a:cubicBezTo>
                  <a:cubicBezTo>
                    <a:pt x="7210" y="8235"/>
                    <a:pt x="3328" y="23208"/>
                    <a:pt x="1347" y="29626"/>
                  </a:cubicBezTo>
                  <a:cubicBezTo>
                    <a:pt x="0" y="34221"/>
                    <a:pt x="1347" y="70347"/>
                    <a:pt x="1347" y="70347"/>
                  </a:cubicBezTo>
                  <a:cubicBezTo>
                    <a:pt x="1347" y="70347"/>
                    <a:pt x="11726" y="80963"/>
                    <a:pt x="22263" y="81993"/>
                  </a:cubicBezTo>
                  <a:cubicBezTo>
                    <a:pt x="24068" y="82180"/>
                    <a:pt x="25450" y="82280"/>
                    <a:pt x="26528" y="82280"/>
                  </a:cubicBezTo>
                  <a:cubicBezTo>
                    <a:pt x="29567" y="82280"/>
                    <a:pt x="30200" y="81488"/>
                    <a:pt x="31136" y="79617"/>
                  </a:cubicBezTo>
                  <a:cubicBezTo>
                    <a:pt x="33750" y="78507"/>
                    <a:pt x="31849" y="52680"/>
                    <a:pt x="31849" y="52680"/>
                  </a:cubicBezTo>
                  <a:cubicBezTo>
                    <a:pt x="31849" y="52680"/>
                    <a:pt x="30898" y="45946"/>
                    <a:pt x="29076" y="42302"/>
                  </a:cubicBezTo>
                  <a:cubicBezTo>
                    <a:pt x="27333" y="38736"/>
                    <a:pt x="37474" y="32795"/>
                    <a:pt x="38821" y="29229"/>
                  </a:cubicBezTo>
                  <a:cubicBezTo>
                    <a:pt x="39454" y="27724"/>
                    <a:pt x="40009" y="20673"/>
                    <a:pt x="40009" y="20039"/>
                  </a:cubicBezTo>
                  <a:cubicBezTo>
                    <a:pt x="39930" y="18138"/>
                    <a:pt x="45475" y="12117"/>
                    <a:pt x="44842" y="11404"/>
                  </a:cubicBezTo>
                  <a:cubicBezTo>
                    <a:pt x="43891" y="10453"/>
                    <a:pt x="38504" y="6175"/>
                    <a:pt x="38504" y="6175"/>
                  </a:cubicBezTo>
                  <a:cubicBezTo>
                    <a:pt x="38504" y="6175"/>
                    <a:pt x="38143" y="6280"/>
                    <a:pt x="37414" y="6280"/>
                  </a:cubicBezTo>
                  <a:cubicBezTo>
                    <a:pt x="36239" y="6280"/>
                    <a:pt x="34106" y="6008"/>
                    <a:pt x="30977" y="4591"/>
                  </a:cubicBezTo>
                  <a:cubicBezTo>
                    <a:pt x="26541" y="2610"/>
                    <a:pt x="26778" y="788"/>
                    <a:pt x="26778" y="788"/>
                  </a:cubicBezTo>
                  <a:cubicBezTo>
                    <a:pt x="26778" y="788"/>
                    <a:pt x="26244" y="0"/>
                    <a:pt x="246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962636" y="2086977"/>
              <a:ext cx="290222" cy="342030"/>
            </a:xfrm>
            <a:custGeom>
              <a:avLst/>
              <a:gdLst/>
              <a:ahLst/>
              <a:cxnLst/>
              <a:rect l="l" t="t" r="r" b="b"/>
              <a:pathLst>
                <a:path w="18301" h="21568" extrusionOk="0">
                  <a:moveTo>
                    <a:pt x="4476" y="1"/>
                  </a:moveTo>
                  <a:cubicBezTo>
                    <a:pt x="3347" y="1"/>
                    <a:pt x="2432" y="225"/>
                    <a:pt x="1901" y="783"/>
                  </a:cubicBezTo>
                  <a:cubicBezTo>
                    <a:pt x="0" y="2923"/>
                    <a:pt x="1822" y="10528"/>
                    <a:pt x="3644" y="15044"/>
                  </a:cubicBezTo>
                  <a:cubicBezTo>
                    <a:pt x="4199" y="16549"/>
                    <a:pt x="4833" y="17658"/>
                    <a:pt x="5308" y="18134"/>
                  </a:cubicBezTo>
                  <a:cubicBezTo>
                    <a:pt x="5546" y="18451"/>
                    <a:pt x="5863" y="18768"/>
                    <a:pt x="6100" y="18926"/>
                  </a:cubicBezTo>
                  <a:cubicBezTo>
                    <a:pt x="7130" y="19877"/>
                    <a:pt x="7923" y="20114"/>
                    <a:pt x="9507" y="20669"/>
                  </a:cubicBezTo>
                  <a:cubicBezTo>
                    <a:pt x="9982" y="20827"/>
                    <a:pt x="10537" y="21065"/>
                    <a:pt x="11171" y="21303"/>
                  </a:cubicBezTo>
                  <a:cubicBezTo>
                    <a:pt x="11678" y="21488"/>
                    <a:pt x="12090" y="21568"/>
                    <a:pt x="12428" y="21568"/>
                  </a:cubicBezTo>
                  <a:cubicBezTo>
                    <a:pt x="14254" y="21568"/>
                    <a:pt x="13896" y="19248"/>
                    <a:pt x="14498" y="18847"/>
                  </a:cubicBezTo>
                  <a:cubicBezTo>
                    <a:pt x="15370" y="18213"/>
                    <a:pt x="16400" y="15519"/>
                    <a:pt x="16320" y="12350"/>
                  </a:cubicBezTo>
                  <a:cubicBezTo>
                    <a:pt x="16241" y="9261"/>
                    <a:pt x="15924" y="11400"/>
                    <a:pt x="17113" y="8706"/>
                  </a:cubicBezTo>
                  <a:cubicBezTo>
                    <a:pt x="18301" y="6092"/>
                    <a:pt x="17588" y="3715"/>
                    <a:pt x="17588" y="3715"/>
                  </a:cubicBezTo>
                  <a:lnTo>
                    <a:pt x="17588" y="3715"/>
                  </a:lnTo>
                  <a:lnTo>
                    <a:pt x="17271" y="3794"/>
                  </a:lnTo>
                  <a:cubicBezTo>
                    <a:pt x="17271" y="3794"/>
                    <a:pt x="14736" y="2685"/>
                    <a:pt x="11805" y="1576"/>
                  </a:cubicBezTo>
                  <a:cubicBezTo>
                    <a:pt x="9343" y="755"/>
                    <a:pt x="6549" y="1"/>
                    <a:pt x="4476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884745" y="1996146"/>
              <a:ext cx="400785" cy="403608"/>
            </a:xfrm>
            <a:custGeom>
              <a:avLst/>
              <a:gdLst/>
              <a:ahLst/>
              <a:cxnLst/>
              <a:rect l="l" t="t" r="r" b="b"/>
              <a:pathLst>
                <a:path w="25273" h="25451" extrusionOk="0">
                  <a:moveTo>
                    <a:pt x="12896" y="1"/>
                  </a:moveTo>
                  <a:cubicBezTo>
                    <a:pt x="12426" y="1"/>
                    <a:pt x="11931" y="31"/>
                    <a:pt x="11408" y="94"/>
                  </a:cubicBezTo>
                  <a:cubicBezTo>
                    <a:pt x="11408" y="94"/>
                    <a:pt x="11371" y="93"/>
                    <a:pt x="11301" y="93"/>
                  </a:cubicBezTo>
                  <a:cubicBezTo>
                    <a:pt x="10708" y="93"/>
                    <a:pt x="7802" y="157"/>
                    <a:pt x="6100" y="1362"/>
                  </a:cubicBezTo>
                  <a:cubicBezTo>
                    <a:pt x="5783" y="1600"/>
                    <a:pt x="2298" y="3739"/>
                    <a:pt x="1188" y="8413"/>
                  </a:cubicBezTo>
                  <a:cubicBezTo>
                    <a:pt x="0" y="13087"/>
                    <a:pt x="1822" y="17999"/>
                    <a:pt x="3644" y="20693"/>
                  </a:cubicBezTo>
                  <a:cubicBezTo>
                    <a:pt x="5467" y="23307"/>
                    <a:pt x="4754" y="23624"/>
                    <a:pt x="4754" y="23624"/>
                  </a:cubicBezTo>
                  <a:cubicBezTo>
                    <a:pt x="4754" y="23624"/>
                    <a:pt x="9903" y="25367"/>
                    <a:pt x="10695" y="25446"/>
                  </a:cubicBezTo>
                  <a:cubicBezTo>
                    <a:pt x="10709" y="25449"/>
                    <a:pt x="10724" y="25451"/>
                    <a:pt x="10741" y="25451"/>
                  </a:cubicBezTo>
                  <a:cubicBezTo>
                    <a:pt x="11547" y="25451"/>
                    <a:pt x="14974" y="21643"/>
                    <a:pt x="14974" y="21643"/>
                  </a:cubicBezTo>
                  <a:cubicBezTo>
                    <a:pt x="14974" y="21643"/>
                    <a:pt x="14102" y="15860"/>
                    <a:pt x="14736" y="15860"/>
                  </a:cubicBezTo>
                  <a:cubicBezTo>
                    <a:pt x="15449" y="15860"/>
                    <a:pt x="15370" y="17524"/>
                    <a:pt x="17509" y="18158"/>
                  </a:cubicBezTo>
                  <a:cubicBezTo>
                    <a:pt x="17509" y="18158"/>
                    <a:pt x="19172" y="13800"/>
                    <a:pt x="21470" y="13008"/>
                  </a:cubicBezTo>
                  <a:cubicBezTo>
                    <a:pt x="23688" y="12216"/>
                    <a:pt x="25273" y="8096"/>
                    <a:pt x="22738" y="5878"/>
                  </a:cubicBezTo>
                  <a:cubicBezTo>
                    <a:pt x="20406" y="3911"/>
                    <a:pt x="18276" y="1"/>
                    <a:pt x="128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1098311" y="2222176"/>
              <a:ext cx="56550" cy="99954"/>
            </a:xfrm>
            <a:custGeom>
              <a:avLst/>
              <a:gdLst/>
              <a:ahLst/>
              <a:cxnLst/>
              <a:rect l="l" t="t" r="r" b="b"/>
              <a:pathLst>
                <a:path w="3566" h="6303" extrusionOk="0">
                  <a:moveTo>
                    <a:pt x="2213" y="0"/>
                  </a:moveTo>
                  <a:cubicBezTo>
                    <a:pt x="2164" y="0"/>
                    <a:pt x="2113" y="7"/>
                    <a:pt x="2060" y="22"/>
                  </a:cubicBezTo>
                  <a:cubicBezTo>
                    <a:pt x="1189" y="338"/>
                    <a:pt x="396" y="1131"/>
                    <a:pt x="159" y="2478"/>
                  </a:cubicBezTo>
                  <a:cubicBezTo>
                    <a:pt x="0" y="3904"/>
                    <a:pt x="159" y="5726"/>
                    <a:pt x="1030" y="6043"/>
                  </a:cubicBezTo>
                  <a:cubicBezTo>
                    <a:pt x="1508" y="6173"/>
                    <a:pt x="1795" y="6303"/>
                    <a:pt x="2074" y="6303"/>
                  </a:cubicBezTo>
                  <a:cubicBezTo>
                    <a:pt x="2305" y="6303"/>
                    <a:pt x="2530" y="6214"/>
                    <a:pt x="2852" y="5963"/>
                  </a:cubicBezTo>
                  <a:cubicBezTo>
                    <a:pt x="3565" y="5409"/>
                    <a:pt x="3565" y="4537"/>
                    <a:pt x="3565" y="4537"/>
                  </a:cubicBezTo>
                  <a:lnTo>
                    <a:pt x="3169" y="1685"/>
                  </a:lnTo>
                  <a:cubicBezTo>
                    <a:pt x="3169" y="1611"/>
                    <a:pt x="2960" y="0"/>
                    <a:pt x="2213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1103337" y="2225935"/>
              <a:ext cx="56550" cy="99970"/>
            </a:xfrm>
            <a:custGeom>
              <a:avLst/>
              <a:gdLst/>
              <a:ahLst/>
              <a:cxnLst/>
              <a:rect l="l" t="t" r="r" b="b"/>
              <a:pathLst>
                <a:path w="3566" h="6304" extrusionOk="0">
                  <a:moveTo>
                    <a:pt x="2213" y="1"/>
                  </a:moveTo>
                  <a:cubicBezTo>
                    <a:pt x="2164" y="1"/>
                    <a:pt x="2113" y="8"/>
                    <a:pt x="2060" y="22"/>
                  </a:cubicBezTo>
                  <a:cubicBezTo>
                    <a:pt x="1189" y="339"/>
                    <a:pt x="396" y="1131"/>
                    <a:pt x="159" y="2557"/>
                  </a:cubicBezTo>
                  <a:cubicBezTo>
                    <a:pt x="0" y="3904"/>
                    <a:pt x="159" y="5726"/>
                    <a:pt x="1030" y="6043"/>
                  </a:cubicBezTo>
                  <a:cubicBezTo>
                    <a:pt x="1507" y="6173"/>
                    <a:pt x="1795" y="6304"/>
                    <a:pt x="2074" y="6304"/>
                  </a:cubicBezTo>
                  <a:cubicBezTo>
                    <a:pt x="2305" y="6304"/>
                    <a:pt x="2530" y="6215"/>
                    <a:pt x="2852" y="5964"/>
                  </a:cubicBezTo>
                  <a:cubicBezTo>
                    <a:pt x="3565" y="5410"/>
                    <a:pt x="3565" y="4538"/>
                    <a:pt x="3565" y="4538"/>
                  </a:cubicBezTo>
                  <a:lnTo>
                    <a:pt x="3169" y="1686"/>
                  </a:lnTo>
                  <a:cubicBezTo>
                    <a:pt x="3169" y="1612"/>
                    <a:pt x="2960" y="1"/>
                    <a:pt x="2213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1221426" y="2623272"/>
              <a:ext cx="13828" cy="45244"/>
            </a:xfrm>
            <a:custGeom>
              <a:avLst/>
              <a:gdLst/>
              <a:ahLst/>
              <a:cxnLst/>
              <a:rect l="l" t="t" r="r" b="b"/>
              <a:pathLst>
                <a:path w="872" h="2853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030"/>
                    <a:pt x="634" y="1981"/>
                    <a:pt x="793" y="2852"/>
                  </a:cubicBezTo>
                  <a:cubicBezTo>
                    <a:pt x="872" y="2060"/>
                    <a:pt x="872" y="1347"/>
                    <a:pt x="793" y="713"/>
                  </a:cubicBezTo>
                  <a:cubicBezTo>
                    <a:pt x="555" y="476"/>
                    <a:pt x="238" y="159"/>
                    <a:pt x="0" y="0"/>
                  </a:cubicBezTo>
                  <a:close/>
                </a:path>
              </a:pathLst>
            </a:custGeom>
            <a:solidFill>
              <a:srgbClr val="E7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192534" y="2933569"/>
              <a:ext cx="400785" cy="243757"/>
            </a:xfrm>
            <a:custGeom>
              <a:avLst/>
              <a:gdLst/>
              <a:ahLst/>
              <a:cxnLst/>
              <a:rect l="l" t="t" r="r" b="b"/>
              <a:pathLst>
                <a:path w="25273" h="15371" extrusionOk="0">
                  <a:moveTo>
                    <a:pt x="4991" y="1"/>
                  </a:moveTo>
                  <a:cubicBezTo>
                    <a:pt x="2931" y="1"/>
                    <a:pt x="0" y="1110"/>
                    <a:pt x="238" y="1902"/>
                  </a:cubicBezTo>
                  <a:cubicBezTo>
                    <a:pt x="238" y="1902"/>
                    <a:pt x="555" y="5230"/>
                    <a:pt x="5308" y="7765"/>
                  </a:cubicBezTo>
                  <a:cubicBezTo>
                    <a:pt x="10062" y="10300"/>
                    <a:pt x="14181" y="13311"/>
                    <a:pt x="14181" y="13311"/>
                  </a:cubicBezTo>
                  <a:lnTo>
                    <a:pt x="17747" y="15371"/>
                  </a:lnTo>
                  <a:cubicBezTo>
                    <a:pt x="17747" y="15371"/>
                    <a:pt x="22579" y="13707"/>
                    <a:pt x="23609" y="13707"/>
                  </a:cubicBezTo>
                  <a:cubicBezTo>
                    <a:pt x="24718" y="13707"/>
                    <a:pt x="25273" y="10696"/>
                    <a:pt x="25273" y="9746"/>
                  </a:cubicBezTo>
                  <a:cubicBezTo>
                    <a:pt x="25273" y="8795"/>
                    <a:pt x="25035" y="7369"/>
                    <a:pt x="23055" y="7369"/>
                  </a:cubicBezTo>
                  <a:cubicBezTo>
                    <a:pt x="22500" y="7369"/>
                    <a:pt x="22025" y="7369"/>
                    <a:pt x="21629" y="7448"/>
                  </a:cubicBezTo>
                  <a:cubicBezTo>
                    <a:pt x="20836" y="7606"/>
                    <a:pt x="20519" y="7844"/>
                    <a:pt x="20519" y="7844"/>
                  </a:cubicBezTo>
                  <a:lnTo>
                    <a:pt x="17350" y="11251"/>
                  </a:lnTo>
                  <a:cubicBezTo>
                    <a:pt x="17350" y="11251"/>
                    <a:pt x="11409" y="7369"/>
                    <a:pt x="10220" y="5467"/>
                  </a:cubicBezTo>
                  <a:cubicBezTo>
                    <a:pt x="9032" y="3487"/>
                    <a:pt x="6972" y="1"/>
                    <a:pt x="4991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1089510" y="2556640"/>
              <a:ext cx="266355" cy="498313"/>
            </a:xfrm>
            <a:custGeom>
              <a:avLst/>
              <a:gdLst/>
              <a:ahLst/>
              <a:cxnLst/>
              <a:rect l="l" t="t" r="r" b="b"/>
              <a:pathLst>
                <a:path w="16796" h="31423" extrusionOk="0">
                  <a:moveTo>
                    <a:pt x="6495" y="1"/>
                  </a:moveTo>
                  <a:cubicBezTo>
                    <a:pt x="5567" y="1"/>
                    <a:pt x="904" y="194"/>
                    <a:pt x="476" y="4044"/>
                  </a:cubicBezTo>
                  <a:cubicBezTo>
                    <a:pt x="1" y="8401"/>
                    <a:pt x="4041" y="18700"/>
                    <a:pt x="4596" y="22028"/>
                  </a:cubicBezTo>
                  <a:cubicBezTo>
                    <a:pt x="5230" y="25355"/>
                    <a:pt x="8002" y="30743"/>
                    <a:pt x="10538" y="31376"/>
                  </a:cubicBezTo>
                  <a:cubicBezTo>
                    <a:pt x="10671" y="31407"/>
                    <a:pt x="10801" y="31423"/>
                    <a:pt x="10929" y="31423"/>
                  </a:cubicBezTo>
                  <a:cubicBezTo>
                    <a:pt x="16348" y="31423"/>
                    <a:pt x="16795" y="4106"/>
                    <a:pt x="6656" y="3"/>
                  </a:cubicBezTo>
                  <a:cubicBezTo>
                    <a:pt x="6656" y="3"/>
                    <a:pt x="6599" y="1"/>
                    <a:pt x="64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1035500" y="3800284"/>
              <a:ext cx="121871" cy="762765"/>
            </a:xfrm>
            <a:custGeom>
              <a:avLst/>
              <a:gdLst/>
              <a:ahLst/>
              <a:cxnLst/>
              <a:rect l="l" t="t" r="r" b="b"/>
              <a:pathLst>
                <a:path w="7685" h="48099" extrusionOk="0">
                  <a:moveTo>
                    <a:pt x="6264" y="1"/>
                  </a:moveTo>
                  <a:cubicBezTo>
                    <a:pt x="5615" y="1"/>
                    <a:pt x="5065" y="463"/>
                    <a:pt x="4991" y="1197"/>
                  </a:cubicBezTo>
                  <a:lnTo>
                    <a:pt x="79" y="46673"/>
                  </a:lnTo>
                  <a:cubicBezTo>
                    <a:pt x="0" y="47386"/>
                    <a:pt x="555" y="48019"/>
                    <a:pt x="1268" y="48099"/>
                  </a:cubicBezTo>
                  <a:lnTo>
                    <a:pt x="1426" y="48099"/>
                  </a:lnTo>
                  <a:cubicBezTo>
                    <a:pt x="2139" y="48099"/>
                    <a:pt x="2694" y="47623"/>
                    <a:pt x="2773" y="46910"/>
                  </a:cubicBezTo>
                  <a:lnTo>
                    <a:pt x="7606" y="1435"/>
                  </a:lnTo>
                  <a:cubicBezTo>
                    <a:pt x="7685" y="722"/>
                    <a:pt x="7130" y="88"/>
                    <a:pt x="6417" y="9"/>
                  </a:cubicBezTo>
                  <a:cubicBezTo>
                    <a:pt x="6366" y="3"/>
                    <a:pt x="6314" y="1"/>
                    <a:pt x="6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401073" y="3800300"/>
              <a:ext cx="130672" cy="774056"/>
            </a:xfrm>
            <a:custGeom>
              <a:avLst/>
              <a:gdLst/>
              <a:ahLst/>
              <a:cxnLst/>
              <a:rect l="l" t="t" r="r" b="b"/>
              <a:pathLst>
                <a:path w="8240" h="48811" extrusionOk="0">
                  <a:moveTo>
                    <a:pt x="1405" y="1"/>
                  </a:moveTo>
                  <a:cubicBezTo>
                    <a:pt x="1359" y="1"/>
                    <a:pt x="1314" y="3"/>
                    <a:pt x="1268" y="8"/>
                  </a:cubicBezTo>
                  <a:cubicBezTo>
                    <a:pt x="555" y="87"/>
                    <a:pt x="1" y="800"/>
                    <a:pt x="80" y="1513"/>
                  </a:cubicBezTo>
                  <a:lnTo>
                    <a:pt x="5467" y="47622"/>
                  </a:lnTo>
                  <a:cubicBezTo>
                    <a:pt x="5546" y="48335"/>
                    <a:pt x="6101" y="48811"/>
                    <a:pt x="6814" y="48811"/>
                  </a:cubicBezTo>
                  <a:lnTo>
                    <a:pt x="6972" y="48811"/>
                  </a:lnTo>
                  <a:cubicBezTo>
                    <a:pt x="7685" y="48731"/>
                    <a:pt x="8240" y="48018"/>
                    <a:pt x="8161" y="47305"/>
                  </a:cubicBezTo>
                  <a:lnTo>
                    <a:pt x="2773" y="1196"/>
                  </a:lnTo>
                  <a:cubicBezTo>
                    <a:pt x="2699" y="529"/>
                    <a:pt x="2070" y="1"/>
                    <a:pt x="1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1027952" y="4382091"/>
              <a:ext cx="531457" cy="292743"/>
            </a:xfrm>
            <a:custGeom>
              <a:avLst/>
              <a:gdLst/>
              <a:ahLst/>
              <a:cxnLst/>
              <a:rect l="l" t="t" r="r" b="b"/>
              <a:pathLst>
                <a:path w="33513" h="18460" extrusionOk="0">
                  <a:moveTo>
                    <a:pt x="16717" y="1109"/>
                  </a:moveTo>
                  <a:cubicBezTo>
                    <a:pt x="21154" y="1109"/>
                    <a:pt x="25194" y="2060"/>
                    <a:pt x="28284" y="3803"/>
                  </a:cubicBezTo>
                  <a:cubicBezTo>
                    <a:pt x="30978" y="5388"/>
                    <a:pt x="32404" y="7289"/>
                    <a:pt x="32404" y="9270"/>
                  </a:cubicBezTo>
                  <a:cubicBezTo>
                    <a:pt x="32404" y="11171"/>
                    <a:pt x="30978" y="13152"/>
                    <a:pt x="28284" y="14657"/>
                  </a:cubicBezTo>
                  <a:cubicBezTo>
                    <a:pt x="25194" y="16400"/>
                    <a:pt x="21154" y="17430"/>
                    <a:pt x="16717" y="17430"/>
                  </a:cubicBezTo>
                  <a:cubicBezTo>
                    <a:pt x="12360" y="17430"/>
                    <a:pt x="8240" y="16400"/>
                    <a:pt x="5230" y="14657"/>
                  </a:cubicBezTo>
                  <a:cubicBezTo>
                    <a:pt x="2536" y="13152"/>
                    <a:pt x="1031" y="11171"/>
                    <a:pt x="1031" y="9270"/>
                  </a:cubicBezTo>
                  <a:cubicBezTo>
                    <a:pt x="1031" y="7289"/>
                    <a:pt x="2536" y="5388"/>
                    <a:pt x="5230" y="3803"/>
                  </a:cubicBezTo>
                  <a:cubicBezTo>
                    <a:pt x="8240" y="2060"/>
                    <a:pt x="12360" y="1109"/>
                    <a:pt x="16717" y="1109"/>
                  </a:cubicBezTo>
                  <a:close/>
                  <a:moveTo>
                    <a:pt x="16717" y="0"/>
                  </a:moveTo>
                  <a:cubicBezTo>
                    <a:pt x="12201" y="0"/>
                    <a:pt x="7844" y="1030"/>
                    <a:pt x="4675" y="2852"/>
                  </a:cubicBezTo>
                  <a:cubicBezTo>
                    <a:pt x="1664" y="4595"/>
                    <a:pt x="1" y="6893"/>
                    <a:pt x="1" y="9270"/>
                  </a:cubicBezTo>
                  <a:cubicBezTo>
                    <a:pt x="1" y="11567"/>
                    <a:pt x="1664" y="13865"/>
                    <a:pt x="4675" y="15608"/>
                  </a:cubicBezTo>
                  <a:cubicBezTo>
                    <a:pt x="7844" y="17430"/>
                    <a:pt x="12201" y="18460"/>
                    <a:pt x="16717" y="18460"/>
                  </a:cubicBezTo>
                  <a:cubicBezTo>
                    <a:pt x="21312" y="18460"/>
                    <a:pt x="25590" y="17430"/>
                    <a:pt x="28839" y="15608"/>
                  </a:cubicBezTo>
                  <a:cubicBezTo>
                    <a:pt x="31849" y="13865"/>
                    <a:pt x="33513" y="11567"/>
                    <a:pt x="33513" y="9270"/>
                  </a:cubicBezTo>
                  <a:cubicBezTo>
                    <a:pt x="33513" y="6893"/>
                    <a:pt x="31849" y="4595"/>
                    <a:pt x="28839" y="2852"/>
                  </a:cubicBezTo>
                  <a:cubicBezTo>
                    <a:pt x="25590" y="1030"/>
                    <a:pt x="21312" y="0"/>
                    <a:pt x="16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060618" y="4010109"/>
              <a:ext cx="118112" cy="819284"/>
            </a:xfrm>
            <a:custGeom>
              <a:avLst/>
              <a:gdLst/>
              <a:ahLst/>
              <a:cxnLst/>
              <a:rect l="l" t="t" r="r" b="b"/>
              <a:pathLst>
                <a:path w="7448" h="51663" extrusionOk="0">
                  <a:moveTo>
                    <a:pt x="6030" y="0"/>
                  </a:moveTo>
                  <a:cubicBezTo>
                    <a:pt x="5309" y="0"/>
                    <a:pt x="4749" y="529"/>
                    <a:pt x="4675" y="1196"/>
                  </a:cubicBezTo>
                  <a:lnTo>
                    <a:pt x="80" y="50236"/>
                  </a:lnTo>
                  <a:cubicBezTo>
                    <a:pt x="1" y="50949"/>
                    <a:pt x="555" y="51583"/>
                    <a:pt x="1268" y="51662"/>
                  </a:cubicBezTo>
                  <a:lnTo>
                    <a:pt x="1427" y="51662"/>
                  </a:lnTo>
                  <a:cubicBezTo>
                    <a:pt x="2140" y="51662"/>
                    <a:pt x="2694" y="51108"/>
                    <a:pt x="2773" y="50474"/>
                  </a:cubicBezTo>
                  <a:lnTo>
                    <a:pt x="7368" y="1434"/>
                  </a:lnTo>
                  <a:cubicBezTo>
                    <a:pt x="7448" y="721"/>
                    <a:pt x="6893" y="87"/>
                    <a:pt x="6180" y="8"/>
                  </a:cubicBezTo>
                  <a:cubicBezTo>
                    <a:pt x="6129" y="3"/>
                    <a:pt x="6079" y="0"/>
                    <a:pt x="60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1396046" y="4003940"/>
              <a:ext cx="108058" cy="831733"/>
            </a:xfrm>
            <a:custGeom>
              <a:avLst/>
              <a:gdLst/>
              <a:ahLst/>
              <a:cxnLst/>
              <a:rect l="l" t="t" r="r" b="b"/>
              <a:pathLst>
                <a:path w="6814" h="52448" extrusionOk="0">
                  <a:moveTo>
                    <a:pt x="1268" y="1"/>
                  </a:moveTo>
                  <a:cubicBezTo>
                    <a:pt x="555" y="80"/>
                    <a:pt x="1" y="714"/>
                    <a:pt x="80" y="1506"/>
                  </a:cubicBezTo>
                  <a:lnTo>
                    <a:pt x="4041" y="51180"/>
                  </a:lnTo>
                  <a:cubicBezTo>
                    <a:pt x="4120" y="51893"/>
                    <a:pt x="4675" y="52447"/>
                    <a:pt x="5388" y="52447"/>
                  </a:cubicBezTo>
                  <a:cubicBezTo>
                    <a:pt x="5388" y="52447"/>
                    <a:pt x="5467" y="52368"/>
                    <a:pt x="5467" y="52368"/>
                  </a:cubicBezTo>
                  <a:cubicBezTo>
                    <a:pt x="6259" y="52368"/>
                    <a:pt x="6814" y="51734"/>
                    <a:pt x="6735" y="50942"/>
                  </a:cubicBezTo>
                  <a:lnTo>
                    <a:pt x="2694" y="1268"/>
                  </a:lnTo>
                  <a:cubicBezTo>
                    <a:pt x="2694" y="555"/>
                    <a:pt x="2060" y="1"/>
                    <a:pt x="1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1000313" y="3923544"/>
              <a:ext cx="566646" cy="240284"/>
            </a:xfrm>
            <a:custGeom>
              <a:avLst/>
              <a:gdLst/>
              <a:ahLst/>
              <a:cxnLst/>
              <a:rect l="l" t="t" r="r" b="b"/>
              <a:pathLst>
                <a:path w="35732" h="15152" extrusionOk="0">
                  <a:moveTo>
                    <a:pt x="1" y="0"/>
                  </a:moveTo>
                  <a:lnTo>
                    <a:pt x="1" y="4833"/>
                  </a:lnTo>
                  <a:cubicBezTo>
                    <a:pt x="1" y="7447"/>
                    <a:pt x="1744" y="10062"/>
                    <a:pt x="5230" y="12122"/>
                  </a:cubicBezTo>
                  <a:cubicBezTo>
                    <a:pt x="8716" y="14142"/>
                    <a:pt x="13291" y="15152"/>
                    <a:pt x="17866" y="15152"/>
                  </a:cubicBezTo>
                  <a:cubicBezTo>
                    <a:pt x="22441" y="15152"/>
                    <a:pt x="27016" y="14142"/>
                    <a:pt x="30502" y="12122"/>
                  </a:cubicBezTo>
                  <a:cubicBezTo>
                    <a:pt x="33988" y="10062"/>
                    <a:pt x="35731" y="7447"/>
                    <a:pt x="35731" y="4833"/>
                  </a:cubicBezTo>
                  <a:lnTo>
                    <a:pt x="35731" y="0"/>
                  </a:lnTo>
                  <a:cubicBezTo>
                    <a:pt x="35731" y="2694"/>
                    <a:pt x="33988" y="5308"/>
                    <a:pt x="30502" y="7289"/>
                  </a:cubicBezTo>
                  <a:cubicBezTo>
                    <a:pt x="27016" y="9309"/>
                    <a:pt x="22441" y="10319"/>
                    <a:pt x="17866" y="10319"/>
                  </a:cubicBezTo>
                  <a:cubicBezTo>
                    <a:pt x="13291" y="10319"/>
                    <a:pt x="8716" y="9309"/>
                    <a:pt x="5230" y="7289"/>
                  </a:cubicBezTo>
                  <a:cubicBezTo>
                    <a:pt x="1744" y="5308"/>
                    <a:pt x="1" y="269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1000313" y="3759912"/>
              <a:ext cx="566646" cy="327298"/>
            </a:xfrm>
            <a:custGeom>
              <a:avLst/>
              <a:gdLst/>
              <a:ahLst/>
              <a:cxnLst/>
              <a:rect l="l" t="t" r="r" b="b"/>
              <a:pathLst>
                <a:path w="35732" h="20639" extrusionOk="0">
                  <a:moveTo>
                    <a:pt x="17866" y="2159"/>
                  </a:moveTo>
                  <a:cubicBezTo>
                    <a:pt x="21491" y="2159"/>
                    <a:pt x="25115" y="2951"/>
                    <a:pt x="27888" y="4536"/>
                  </a:cubicBezTo>
                  <a:cubicBezTo>
                    <a:pt x="33434" y="7784"/>
                    <a:pt x="33434" y="12934"/>
                    <a:pt x="27888" y="16182"/>
                  </a:cubicBezTo>
                  <a:cubicBezTo>
                    <a:pt x="25115" y="17766"/>
                    <a:pt x="21491" y="18559"/>
                    <a:pt x="17866" y="18559"/>
                  </a:cubicBezTo>
                  <a:cubicBezTo>
                    <a:pt x="14241" y="18559"/>
                    <a:pt x="10617" y="17766"/>
                    <a:pt x="7844" y="16182"/>
                  </a:cubicBezTo>
                  <a:cubicBezTo>
                    <a:pt x="2298" y="12934"/>
                    <a:pt x="2298" y="7784"/>
                    <a:pt x="7844" y="4536"/>
                  </a:cubicBezTo>
                  <a:cubicBezTo>
                    <a:pt x="10617" y="2951"/>
                    <a:pt x="14241" y="2159"/>
                    <a:pt x="17866" y="2159"/>
                  </a:cubicBezTo>
                  <a:close/>
                  <a:moveTo>
                    <a:pt x="17866" y="0"/>
                  </a:moveTo>
                  <a:cubicBezTo>
                    <a:pt x="13291" y="0"/>
                    <a:pt x="8716" y="1010"/>
                    <a:pt x="5230" y="3030"/>
                  </a:cubicBezTo>
                  <a:cubicBezTo>
                    <a:pt x="1744" y="5090"/>
                    <a:pt x="1" y="7705"/>
                    <a:pt x="1" y="10319"/>
                  </a:cubicBezTo>
                  <a:cubicBezTo>
                    <a:pt x="1" y="13013"/>
                    <a:pt x="1744" y="15627"/>
                    <a:pt x="5230" y="17608"/>
                  </a:cubicBezTo>
                  <a:cubicBezTo>
                    <a:pt x="8716" y="19628"/>
                    <a:pt x="13291" y="20638"/>
                    <a:pt x="17866" y="20638"/>
                  </a:cubicBezTo>
                  <a:cubicBezTo>
                    <a:pt x="22441" y="20638"/>
                    <a:pt x="27016" y="19628"/>
                    <a:pt x="30502" y="17608"/>
                  </a:cubicBezTo>
                  <a:cubicBezTo>
                    <a:pt x="33988" y="15627"/>
                    <a:pt x="35731" y="13013"/>
                    <a:pt x="35731" y="10319"/>
                  </a:cubicBezTo>
                  <a:cubicBezTo>
                    <a:pt x="35731" y="7705"/>
                    <a:pt x="33988" y="5090"/>
                    <a:pt x="30502" y="3030"/>
                  </a:cubicBezTo>
                  <a:cubicBezTo>
                    <a:pt x="27016" y="1010"/>
                    <a:pt x="22441" y="0"/>
                    <a:pt x="17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1036753" y="3794132"/>
              <a:ext cx="493762" cy="260091"/>
            </a:xfrm>
            <a:custGeom>
              <a:avLst/>
              <a:gdLst/>
              <a:ahLst/>
              <a:cxnLst/>
              <a:rect l="l" t="t" r="r" b="b"/>
              <a:pathLst>
                <a:path w="31136" h="16401" extrusionOk="0">
                  <a:moveTo>
                    <a:pt x="15568" y="1"/>
                  </a:moveTo>
                  <a:cubicBezTo>
                    <a:pt x="11943" y="1"/>
                    <a:pt x="8319" y="793"/>
                    <a:pt x="5546" y="2378"/>
                  </a:cubicBezTo>
                  <a:cubicBezTo>
                    <a:pt x="0" y="5626"/>
                    <a:pt x="0" y="10776"/>
                    <a:pt x="5546" y="14024"/>
                  </a:cubicBezTo>
                  <a:cubicBezTo>
                    <a:pt x="8319" y="15608"/>
                    <a:pt x="11943" y="16401"/>
                    <a:pt x="15568" y="16401"/>
                  </a:cubicBezTo>
                  <a:cubicBezTo>
                    <a:pt x="19193" y="16401"/>
                    <a:pt x="22817" y="15608"/>
                    <a:pt x="25590" y="14024"/>
                  </a:cubicBezTo>
                  <a:cubicBezTo>
                    <a:pt x="31136" y="10776"/>
                    <a:pt x="31136" y="5626"/>
                    <a:pt x="25590" y="2378"/>
                  </a:cubicBezTo>
                  <a:cubicBezTo>
                    <a:pt x="22817" y="793"/>
                    <a:pt x="19193" y="1"/>
                    <a:pt x="15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1971426" y="3095631"/>
              <a:ext cx="193502" cy="239586"/>
            </a:xfrm>
            <a:custGeom>
              <a:avLst/>
              <a:gdLst/>
              <a:ahLst/>
              <a:cxnLst/>
              <a:rect l="l" t="t" r="r" b="b"/>
              <a:pathLst>
                <a:path w="12202" h="15108" extrusionOk="0">
                  <a:moveTo>
                    <a:pt x="2694" y="1"/>
                  </a:moveTo>
                  <a:cubicBezTo>
                    <a:pt x="2694" y="1"/>
                    <a:pt x="1" y="13152"/>
                    <a:pt x="4200" y="14816"/>
                  </a:cubicBezTo>
                  <a:cubicBezTo>
                    <a:pt x="4738" y="15019"/>
                    <a:pt x="5219" y="15108"/>
                    <a:pt x="5648" y="15108"/>
                  </a:cubicBezTo>
                  <a:cubicBezTo>
                    <a:pt x="8570" y="15108"/>
                    <a:pt x="9111" y="11013"/>
                    <a:pt x="9111" y="11013"/>
                  </a:cubicBezTo>
                  <a:lnTo>
                    <a:pt x="12201" y="4517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1858364" y="2834334"/>
              <a:ext cx="456067" cy="417119"/>
            </a:xfrm>
            <a:custGeom>
              <a:avLst/>
              <a:gdLst/>
              <a:ahLst/>
              <a:cxnLst/>
              <a:rect l="l" t="t" r="r" b="b"/>
              <a:pathLst>
                <a:path w="28759" h="26303" extrusionOk="0">
                  <a:moveTo>
                    <a:pt x="15766" y="0"/>
                  </a:moveTo>
                  <a:lnTo>
                    <a:pt x="0" y="9982"/>
                  </a:lnTo>
                  <a:lnTo>
                    <a:pt x="14974" y="26303"/>
                  </a:lnTo>
                  <a:lnTo>
                    <a:pt x="28759" y="15211"/>
                  </a:lnTo>
                  <a:lnTo>
                    <a:pt x="157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1897310" y="2866984"/>
              <a:ext cx="381946" cy="350546"/>
            </a:xfrm>
            <a:custGeom>
              <a:avLst/>
              <a:gdLst/>
              <a:ahLst/>
              <a:cxnLst/>
              <a:rect l="l" t="t" r="r" b="b"/>
              <a:pathLst>
                <a:path w="24085" h="22105" extrusionOk="0">
                  <a:moveTo>
                    <a:pt x="12993" y="1"/>
                  </a:moveTo>
                  <a:lnTo>
                    <a:pt x="0" y="8320"/>
                  </a:lnTo>
                  <a:lnTo>
                    <a:pt x="12676" y="22105"/>
                  </a:lnTo>
                  <a:lnTo>
                    <a:pt x="24085" y="12994"/>
                  </a:lnTo>
                  <a:lnTo>
                    <a:pt x="129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1935002" y="2885838"/>
              <a:ext cx="128166" cy="96751"/>
            </a:xfrm>
            <a:custGeom>
              <a:avLst/>
              <a:gdLst/>
              <a:ahLst/>
              <a:cxnLst/>
              <a:rect l="l" t="t" r="r" b="b"/>
              <a:pathLst>
                <a:path w="8082" h="6101" extrusionOk="0">
                  <a:moveTo>
                    <a:pt x="6576" y="0"/>
                  </a:moveTo>
                  <a:lnTo>
                    <a:pt x="0" y="4358"/>
                  </a:lnTo>
                  <a:lnTo>
                    <a:pt x="1426" y="6101"/>
                  </a:lnTo>
                  <a:lnTo>
                    <a:pt x="8081" y="1506"/>
                  </a:lnTo>
                  <a:lnTo>
                    <a:pt x="65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2114031" y="2860704"/>
              <a:ext cx="445378" cy="142597"/>
            </a:xfrm>
            <a:custGeom>
              <a:avLst/>
              <a:gdLst/>
              <a:ahLst/>
              <a:cxnLst/>
              <a:rect l="l" t="t" r="r" b="b"/>
              <a:pathLst>
                <a:path w="28085" h="8992" extrusionOk="0">
                  <a:moveTo>
                    <a:pt x="5110" y="1"/>
                  </a:moveTo>
                  <a:cubicBezTo>
                    <a:pt x="5110" y="1"/>
                    <a:pt x="3446" y="476"/>
                    <a:pt x="2258" y="793"/>
                  </a:cubicBezTo>
                  <a:cubicBezTo>
                    <a:pt x="1015" y="1104"/>
                    <a:pt x="0" y="4917"/>
                    <a:pt x="708" y="4917"/>
                  </a:cubicBezTo>
                  <a:cubicBezTo>
                    <a:pt x="722" y="4917"/>
                    <a:pt x="737" y="4916"/>
                    <a:pt x="752" y="4913"/>
                  </a:cubicBezTo>
                  <a:cubicBezTo>
                    <a:pt x="1545" y="4675"/>
                    <a:pt x="2099" y="2615"/>
                    <a:pt x="2099" y="2615"/>
                  </a:cubicBezTo>
                  <a:lnTo>
                    <a:pt x="7724" y="6814"/>
                  </a:lnTo>
                  <a:cubicBezTo>
                    <a:pt x="7724" y="6814"/>
                    <a:pt x="9297" y="7713"/>
                    <a:pt x="10314" y="7713"/>
                  </a:cubicBezTo>
                  <a:cubicBezTo>
                    <a:pt x="10505" y="7713"/>
                    <a:pt x="10676" y="7681"/>
                    <a:pt x="10814" y="7606"/>
                  </a:cubicBezTo>
                  <a:cubicBezTo>
                    <a:pt x="11606" y="7131"/>
                    <a:pt x="12398" y="6735"/>
                    <a:pt x="12557" y="6656"/>
                  </a:cubicBezTo>
                  <a:cubicBezTo>
                    <a:pt x="12557" y="6656"/>
                    <a:pt x="12715" y="6656"/>
                    <a:pt x="13032" y="6735"/>
                  </a:cubicBezTo>
                  <a:cubicBezTo>
                    <a:pt x="15171" y="7210"/>
                    <a:pt x="23331" y="8953"/>
                    <a:pt x="24520" y="8953"/>
                  </a:cubicBezTo>
                  <a:cubicBezTo>
                    <a:pt x="24995" y="8953"/>
                    <a:pt x="25369" y="8991"/>
                    <a:pt x="25697" y="8991"/>
                  </a:cubicBezTo>
                  <a:cubicBezTo>
                    <a:pt x="26190" y="8991"/>
                    <a:pt x="26580" y="8906"/>
                    <a:pt x="27055" y="8478"/>
                  </a:cubicBezTo>
                  <a:cubicBezTo>
                    <a:pt x="27134" y="8319"/>
                    <a:pt x="27293" y="8240"/>
                    <a:pt x="27372" y="8082"/>
                  </a:cubicBezTo>
                  <a:cubicBezTo>
                    <a:pt x="28085" y="7210"/>
                    <a:pt x="25867" y="4517"/>
                    <a:pt x="24678" y="3249"/>
                  </a:cubicBezTo>
                  <a:cubicBezTo>
                    <a:pt x="24282" y="2774"/>
                    <a:pt x="23965" y="2457"/>
                    <a:pt x="23965" y="2457"/>
                  </a:cubicBezTo>
                  <a:cubicBezTo>
                    <a:pt x="23727" y="2536"/>
                    <a:pt x="22935" y="2853"/>
                    <a:pt x="21985" y="3170"/>
                  </a:cubicBezTo>
                  <a:cubicBezTo>
                    <a:pt x="20306" y="3622"/>
                    <a:pt x="18050" y="4126"/>
                    <a:pt x="16585" y="4126"/>
                  </a:cubicBezTo>
                  <a:cubicBezTo>
                    <a:pt x="16253" y="4126"/>
                    <a:pt x="15961" y="4100"/>
                    <a:pt x="15726" y="4041"/>
                  </a:cubicBezTo>
                  <a:cubicBezTo>
                    <a:pt x="15066" y="3856"/>
                    <a:pt x="14520" y="3795"/>
                    <a:pt x="14086" y="3795"/>
                  </a:cubicBezTo>
                  <a:cubicBezTo>
                    <a:pt x="13217" y="3795"/>
                    <a:pt x="12794" y="4041"/>
                    <a:pt x="12794" y="4041"/>
                  </a:cubicBezTo>
                  <a:lnTo>
                    <a:pt x="7486" y="793"/>
                  </a:lnTo>
                  <a:lnTo>
                    <a:pt x="5110" y="1"/>
                  </a:ln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2105848" y="2874532"/>
              <a:ext cx="110579" cy="98004"/>
            </a:xfrm>
            <a:custGeom>
              <a:avLst/>
              <a:gdLst/>
              <a:ahLst/>
              <a:cxnLst/>
              <a:rect l="l" t="t" r="r" b="b"/>
              <a:pathLst>
                <a:path w="6973" h="6180" extrusionOk="0">
                  <a:moveTo>
                    <a:pt x="5863" y="0"/>
                  </a:moveTo>
                  <a:cubicBezTo>
                    <a:pt x="5863" y="0"/>
                    <a:pt x="1981" y="2932"/>
                    <a:pt x="634" y="4516"/>
                  </a:cubicBezTo>
                  <a:cubicBezTo>
                    <a:pt x="238" y="4595"/>
                    <a:pt x="1" y="4912"/>
                    <a:pt x="1" y="5308"/>
                  </a:cubicBezTo>
                  <a:cubicBezTo>
                    <a:pt x="1" y="5784"/>
                    <a:pt x="318" y="6180"/>
                    <a:pt x="793" y="6180"/>
                  </a:cubicBezTo>
                  <a:cubicBezTo>
                    <a:pt x="1110" y="6180"/>
                    <a:pt x="1427" y="5942"/>
                    <a:pt x="1585" y="5704"/>
                  </a:cubicBezTo>
                  <a:lnTo>
                    <a:pt x="6972" y="1189"/>
                  </a:lnTo>
                  <a:lnTo>
                    <a:pt x="58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2182486" y="2872011"/>
              <a:ext cx="37711" cy="30987"/>
            </a:xfrm>
            <a:custGeom>
              <a:avLst/>
              <a:gdLst/>
              <a:ahLst/>
              <a:cxnLst/>
              <a:rect l="l" t="t" r="r" b="b"/>
              <a:pathLst>
                <a:path w="2378" h="1954" extrusionOk="0">
                  <a:moveTo>
                    <a:pt x="1189" y="1"/>
                  </a:moveTo>
                  <a:lnTo>
                    <a:pt x="317" y="714"/>
                  </a:lnTo>
                  <a:cubicBezTo>
                    <a:pt x="317" y="714"/>
                    <a:pt x="0" y="1506"/>
                    <a:pt x="793" y="1823"/>
                  </a:cubicBezTo>
                  <a:cubicBezTo>
                    <a:pt x="996" y="1925"/>
                    <a:pt x="1142" y="1954"/>
                    <a:pt x="1242" y="1954"/>
                  </a:cubicBezTo>
                  <a:cubicBezTo>
                    <a:pt x="1375" y="1954"/>
                    <a:pt x="1426" y="1902"/>
                    <a:pt x="1426" y="1902"/>
                  </a:cubicBezTo>
                  <a:lnTo>
                    <a:pt x="2377" y="1110"/>
                  </a:lnTo>
                  <a:lnTo>
                    <a:pt x="1981" y="239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2196298" y="2868633"/>
              <a:ext cx="28925" cy="24707"/>
            </a:xfrm>
            <a:custGeom>
              <a:avLst/>
              <a:gdLst/>
              <a:ahLst/>
              <a:cxnLst/>
              <a:rect l="l" t="t" r="r" b="b"/>
              <a:pathLst>
                <a:path w="1824" h="1558" extrusionOk="0">
                  <a:moveTo>
                    <a:pt x="885" y="1"/>
                  </a:moveTo>
                  <a:cubicBezTo>
                    <a:pt x="628" y="1"/>
                    <a:pt x="387" y="125"/>
                    <a:pt x="239" y="372"/>
                  </a:cubicBezTo>
                  <a:cubicBezTo>
                    <a:pt x="1" y="768"/>
                    <a:pt x="159" y="1244"/>
                    <a:pt x="476" y="1481"/>
                  </a:cubicBezTo>
                  <a:cubicBezTo>
                    <a:pt x="602" y="1532"/>
                    <a:pt x="735" y="1558"/>
                    <a:pt x="866" y="1558"/>
                  </a:cubicBezTo>
                  <a:cubicBezTo>
                    <a:pt x="1150" y="1558"/>
                    <a:pt x="1423" y="1435"/>
                    <a:pt x="1585" y="1165"/>
                  </a:cubicBezTo>
                  <a:cubicBezTo>
                    <a:pt x="1823" y="848"/>
                    <a:pt x="1665" y="293"/>
                    <a:pt x="1348" y="135"/>
                  </a:cubicBezTo>
                  <a:cubicBezTo>
                    <a:pt x="1199" y="45"/>
                    <a:pt x="1039" y="1"/>
                    <a:pt x="8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137261" y="2928178"/>
              <a:ext cx="145753" cy="54647"/>
            </a:xfrm>
            <a:custGeom>
              <a:avLst/>
              <a:gdLst/>
              <a:ahLst/>
              <a:cxnLst/>
              <a:rect l="l" t="t" r="r" b="b"/>
              <a:pathLst>
                <a:path w="9191" h="3446" extrusionOk="0">
                  <a:moveTo>
                    <a:pt x="6059" y="1"/>
                  </a:moveTo>
                  <a:cubicBezTo>
                    <a:pt x="5365" y="1"/>
                    <a:pt x="3874" y="579"/>
                    <a:pt x="3090" y="579"/>
                  </a:cubicBezTo>
                  <a:cubicBezTo>
                    <a:pt x="2219" y="579"/>
                    <a:pt x="1030" y="658"/>
                    <a:pt x="476" y="1133"/>
                  </a:cubicBezTo>
                  <a:cubicBezTo>
                    <a:pt x="0" y="1608"/>
                    <a:pt x="80" y="2084"/>
                    <a:pt x="80" y="2084"/>
                  </a:cubicBezTo>
                  <a:cubicBezTo>
                    <a:pt x="80" y="2084"/>
                    <a:pt x="678" y="1978"/>
                    <a:pt x="1382" y="1978"/>
                  </a:cubicBezTo>
                  <a:cubicBezTo>
                    <a:pt x="1734" y="1978"/>
                    <a:pt x="2113" y="2005"/>
                    <a:pt x="2456" y="2084"/>
                  </a:cubicBezTo>
                  <a:cubicBezTo>
                    <a:pt x="3348" y="2381"/>
                    <a:pt x="5216" y="3445"/>
                    <a:pt x="6228" y="3445"/>
                  </a:cubicBezTo>
                  <a:cubicBezTo>
                    <a:pt x="6295" y="3445"/>
                    <a:pt x="6359" y="3440"/>
                    <a:pt x="6418" y="3431"/>
                  </a:cubicBezTo>
                  <a:cubicBezTo>
                    <a:pt x="7289" y="3272"/>
                    <a:pt x="9190" y="3035"/>
                    <a:pt x="9190" y="3035"/>
                  </a:cubicBezTo>
                  <a:cubicBezTo>
                    <a:pt x="9190" y="3035"/>
                    <a:pt x="6734" y="182"/>
                    <a:pt x="6259" y="24"/>
                  </a:cubicBezTo>
                  <a:cubicBezTo>
                    <a:pt x="6204" y="8"/>
                    <a:pt x="6136" y="1"/>
                    <a:pt x="6059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2558113" y="4429917"/>
              <a:ext cx="154554" cy="128182"/>
            </a:xfrm>
            <a:custGeom>
              <a:avLst/>
              <a:gdLst/>
              <a:ahLst/>
              <a:cxnLst/>
              <a:rect l="l" t="t" r="r" b="b"/>
              <a:pathLst>
                <a:path w="9746" h="8083" extrusionOk="0">
                  <a:moveTo>
                    <a:pt x="2662" y="1"/>
                  </a:moveTo>
                  <a:cubicBezTo>
                    <a:pt x="2384" y="1"/>
                    <a:pt x="2219" y="71"/>
                    <a:pt x="2219" y="232"/>
                  </a:cubicBezTo>
                  <a:cubicBezTo>
                    <a:pt x="2219" y="1183"/>
                    <a:pt x="1981" y="1896"/>
                    <a:pt x="1981" y="1896"/>
                  </a:cubicBezTo>
                  <a:lnTo>
                    <a:pt x="1506" y="2213"/>
                  </a:lnTo>
                  <a:lnTo>
                    <a:pt x="1110" y="2530"/>
                  </a:lnTo>
                  <a:lnTo>
                    <a:pt x="159" y="3164"/>
                  </a:lnTo>
                  <a:cubicBezTo>
                    <a:pt x="159" y="3164"/>
                    <a:pt x="1" y="4114"/>
                    <a:pt x="318" y="5065"/>
                  </a:cubicBezTo>
                  <a:cubicBezTo>
                    <a:pt x="555" y="5857"/>
                    <a:pt x="1031" y="6650"/>
                    <a:pt x="1981" y="7204"/>
                  </a:cubicBezTo>
                  <a:cubicBezTo>
                    <a:pt x="2615" y="7600"/>
                    <a:pt x="3487" y="7838"/>
                    <a:pt x="4437" y="7917"/>
                  </a:cubicBezTo>
                  <a:cubicBezTo>
                    <a:pt x="5293" y="8044"/>
                    <a:pt x="6199" y="8082"/>
                    <a:pt x="7004" y="8082"/>
                  </a:cubicBezTo>
                  <a:cubicBezTo>
                    <a:pt x="8212" y="8082"/>
                    <a:pt x="9191" y="7997"/>
                    <a:pt x="9428" y="7997"/>
                  </a:cubicBezTo>
                  <a:cubicBezTo>
                    <a:pt x="9508" y="7997"/>
                    <a:pt x="9587" y="7917"/>
                    <a:pt x="9587" y="7838"/>
                  </a:cubicBezTo>
                  <a:cubicBezTo>
                    <a:pt x="9745" y="7363"/>
                    <a:pt x="9587" y="5699"/>
                    <a:pt x="9349" y="4352"/>
                  </a:cubicBezTo>
                  <a:cubicBezTo>
                    <a:pt x="9270" y="4114"/>
                    <a:pt x="9270" y="3956"/>
                    <a:pt x="9191" y="3718"/>
                  </a:cubicBezTo>
                  <a:cubicBezTo>
                    <a:pt x="9032" y="2768"/>
                    <a:pt x="8953" y="2134"/>
                    <a:pt x="8953" y="2134"/>
                  </a:cubicBezTo>
                  <a:cubicBezTo>
                    <a:pt x="8953" y="2134"/>
                    <a:pt x="6893" y="1262"/>
                    <a:pt x="5150" y="629"/>
                  </a:cubicBezTo>
                  <a:cubicBezTo>
                    <a:pt x="4158" y="263"/>
                    <a:pt x="3200" y="1"/>
                    <a:pt x="2662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2445051" y="3486341"/>
              <a:ext cx="267624" cy="1012897"/>
            </a:xfrm>
            <a:custGeom>
              <a:avLst/>
              <a:gdLst/>
              <a:ahLst/>
              <a:cxnLst/>
              <a:rect l="l" t="t" r="r" b="b"/>
              <a:pathLst>
                <a:path w="16876" h="63872" extrusionOk="0">
                  <a:moveTo>
                    <a:pt x="12676" y="1"/>
                  </a:moveTo>
                  <a:lnTo>
                    <a:pt x="8477" y="1823"/>
                  </a:lnTo>
                  <a:lnTo>
                    <a:pt x="2298" y="4517"/>
                  </a:lnTo>
                  <a:cubicBezTo>
                    <a:pt x="2298" y="4517"/>
                    <a:pt x="713" y="13865"/>
                    <a:pt x="397" y="18619"/>
                  </a:cubicBezTo>
                  <a:cubicBezTo>
                    <a:pt x="0" y="23451"/>
                    <a:pt x="713" y="36365"/>
                    <a:pt x="2377" y="41039"/>
                  </a:cubicBezTo>
                  <a:cubicBezTo>
                    <a:pt x="4041" y="45714"/>
                    <a:pt x="6497" y="53715"/>
                    <a:pt x="5705" y="60291"/>
                  </a:cubicBezTo>
                  <a:cubicBezTo>
                    <a:pt x="5546" y="61242"/>
                    <a:pt x="10300" y="63381"/>
                    <a:pt x="11726" y="63856"/>
                  </a:cubicBezTo>
                  <a:cubicBezTo>
                    <a:pt x="11746" y="63866"/>
                    <a:pt x="11821" y="63871"/>
                    <a:pt x="11938" y="63871"/>
                  </a:cubicBezTo>
                  <a:cubicBezTo>
                    <a:pt x="12746" y="63871"/>
                    <a:pt x="15560" y="63637"/>
                    <a:pt x="16321" y="63222"/>
                  </a:cubicBezTo>
                  <a:cubicBezTo>
                    <a:pt x="16875" y="62985"/>
                    <a:pt x="15608" y="59261"/>
                    <a:pt x="15212" y="56805"/>
                  </a:cubicBezTo>
                  <a:cubicBezTo>
                    <a:pt x="14895" y="54270"/>
                    <a:pt x="16400" y="47853"/>
                    <a:pt x="12439" y="40643"/>
                  </a:cubicBezTo>
                  <a:cubicBezTo>
                    <a:pt x="10696" y="37395"/>
                    <a:pt x="11171" y="21312"/>
                    <a:pt x="13469" y="14341"/>
                  </a:cubicBezTo>
                  <a:cubicBezTo>
                    <a:pt x="15766" y="7290"/>
                    <a:pt x="12835" y="159"/>
                    <a:pt x="12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2455104" y="4474856"/>
              <a:ext cx="283958" cy="153603"/>
            </a:xfrm>
            <a:custGeom>
              <a:avLst/>
              <a:gdLst/>
              <a:ahLst/>
              <a:cxnLst/>
              <a:rect l="l" t="t" r="r" b="b"/>
              <a:pathLst>
                <a:path w="17906" h="9686" extrusionOk="0">
                  <a:moveTo>
                    <a:pt x="1202" y="0"/>
                  </a:moveTo>
                  <a:cubicBezTo>
                    <a:pt x="1139" y="0"/>
                    <a:pt x="1082" y="4"/>
                    <a:pt x="1030" y="13"/>
                  </a:cubicBezTo>
                  <a:cubicBezTo>
                    <a:pt x="713" y="92"/>
                    <a:pt x="476" y="251"/>
                    <a:pt x="317" y="409"/>
                  </a:cubicBezTo>
                  <a:cubicBezTo>
                    <a:pt x="238" y="567"/>
                    <a:pt x="0" y="1201"/>
                    <a:pt x="792" y="2944"/>
                  </a:cubicBezTo>
                  <a:cubicBezTo>
                    <a:pt x="1743" y="4925"/>
                    <a:pt x="6893" y="5242"/>
                    <a:pt x="7606" y="5242"/>
                  </a:cubicBezTo>
                  <a:cubicBezTo>
                    <a:pt x="8319" y="5242"/>
                    <a:pt x="10299" y="6509"/>
                    <a:pt x="10299" y="6509"/>
                  </a:cubicBezTo>
                  <a:lnTo>
                    <a:pt x="10299" y="7381"/>
                  </a:lnTo>
                  <a:cubicBezTo>
                    <a:pt x="11488" y="8332"/>
                    <a:pt x="12835" y="9282"/>
                    <a:pt x="13865" y="9599"/>
                  </a:cubicBezTo>
                  <a:cubicBezTo>
                    <a:pt x="14046" y="9660"/>
                    <a:pt x="14239" y="9685"/>
                    <a:pt x="14440" y="9685"/>
                  </a:cubicBezTo>
                  <a:cubicBezTo>
                    <a:pt x="14764" y="9685"/>
                    <a:pt x="15106" y="9618"/>
                    <a:pt x="15449" y="9520"/>
                  </a:cubicBezTo>
                  <a:cubicBezTo>
                    <a:pt x="16796" y="9124"/>
                    <a:pt x="17905" y="7935"/>
                    <a:pt x="17905" y="7777"/>
                  </a:cubicBezTo>
                  <a:cubicBezTo>
                    <a:pt x="17905" y="7698"/>
                    <a:pt x="17747" y="7143"/>
                    <a:pt x="17588" y="6589"/>
                  </a:cubicBezTo>
                  <a:cubicBezTo>
                    <a:pt x="17430" y="5955"/>
                    <a:pt x="17192" y="5242"/>
                    <a:pt x="17192" y="5242"/>
                  </a:cubicBezTo>
                  <a:lnTo>
                    <a:pt x="16083" y="5004"/>
                  </a:lnTo>
                  <a:lnTo>
                    <a:pt x="11012" y="3895"/>
                  </a:lnTo>
                  <a:lnTo>
                    <a:pt x="8953" y="3420"/>
                  </a:lnTo>
                  <a:cubicBezTo>
                    <a:pt x="8953" y="3420"/>
                    <a:pt x="8002" y="2865"/>
                    <a:pt x="6814" y="2231"/>
                  </a:cubicBezTo>
                  <a:cubicBezTo>
                    <a:pt x="4941" y="1257"/>
                    <a:pt x="2289" y="0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2461384" y="4464486"/>
              <a:ext cx="275156" cy="141249"/>
            </a:xfrm>
            <a:custGeom>
              <a:avLst/>
              <a:gdLst/>
              <a:ahLst/>
              <a:cxnLst/>
              <a:rect l="l" t="t" r="r" b="b"/>
              <a:pathLst>
                <a:path w="17351" h="8907" extrusionOk="0">
                  <a:moveTo>
                    <a:pt x="2725" y="0"/>
                  </a:moveTo>
                  <a:cubicBezTo>
                    <a:pt x="2397" y="0"/>
                    <a:pt x="2067" y="31"/>
                    <a:pt x="1743" y="112"/>
                  </a:cubicBezTo>
                  <a:cubicBezTo>
                    <a:pt x="1268" y="271"/>
                    <a:pt x="872" y="429"/>
                    <a:pt x="634" y="667"/>
                  </a:cubicBezTo>
                  <a:cubicBezTo>
                    <a:pt x="0" y="1142"/>
                    <a:pt x="0" y="1855"/>
                    <a:pt x="238" y="2648"/>
                  </a:cubicBezTo>
                  <a:cubicBezTo>
                    <a:pt x="872" y="4232"/>
                    <a:pt x="3565" y="5183"/>
                    <a:pt x="6497" y="5500"/>
                  </a:cubicBezTo>
                  <a:cubicBezTo>
                    <a:pt x="8240" y="5737"/>
                    <a:pt x="9507" y="6688"/>
                    <a:pt x="10696" y="7559"/>
                  </a:cubicBezTo>
                  <a:cubicBezTo>
                    <a:pt x="10775" y="7559"/>
                    <a:pt x="10854" y="7639"/>
                    <a:pt x="10933" y="7639"/>
                  </a:cubicBezTo>
                  <a:cubicBezTo>
                    <a:pt x="11646" y="8193"/>
                    <a:pt x="12359" y="8589"/>
                    <a:pt x="13231" y="8827"/>
                  </a:cubicBezTo>
                  <a:cubicBezTo>
                    <a:pt x="13469" y="8906"/>
                    <a:pt x="13785" y="8906"/>
                    <a:pt x="14102" y="8906"/>
                  </a:cubicBezTo>
                  <a:cubicBezTo>
                    <a:pt x="15528" y="8906"/>
                    <a:pt x="16796" y="8035"/>
                    <a:pt x="17192" y="7243"/>
                  </a:cubicBezTo>
                  <a:cubicBezTo>
                    <a:pt x="17351" y="7005"/>
                    <a:pt x="17351" y="6767"/>
                    <a:pt x="17351" y="6530"/>
                  </a:cubicBezTo>
                  <a:cubicBezTo>
                    <a:pt x="17113" y="5500"/>
                    <a:pt x="16321" y="2806"/>
                    <a:pt x="15766" y="2251"/>
                  </a:cubicBezTo>
                  <a:cubicBezTo>
                    <a:pt x="15710" y="2195"/>
                    <a:pt x="15614" y="2139"/>
                    <a:pt x="15535" y="2139"/>
                  </a:cubicBezTo>
                  <a:cubicBezTo>
                    <a:pt x="15502" y="2139"/>
                    <a:pt x="15472" y="2149"/>
                    <a:pt x="15449" y="2172"/>
                  </a:cubicBezTo>
                  <a:cubicBezTo>
                    <a:pt x="15132" y="2251"/>
                    <a:pt x="15053" y="2727"/>
                    <a:pt x="15053" y="2727"/>
                  </a:cubicBezTo>
                  <a:cubicBezTo>
                    <a:pt x="14426" y="3103"/>
                    <a:pt x="13353" y="3330"/>
                    <a:pt x="11912" y="3330"/>
                  </a:cubicBezTo>
                  <a:cubicBezTo>
                    <a:pt x="11531" y="3330"/>
                    <a:pt x="11126" y="3314"/>
                    <a:pt x="10696" y="3281"/>
                  </a:cubicBezTo>
                  <a:cubicBezTo>
                    <a:pt x="8636" y="3123"/>
                    <a:pt x="7764" y="1538"/>
                    <a:pt x="7368" y="588"/>
                  </a:cubicBezTo>
                  <a:cubicBezTo>
                    <a:pt x="7289" y="508"/>
                    <a:pt x="7289" y="429"/>
                    <a:pt x="7210" y="350"/>
                  </a:cubicBezTo>
                  <a:cubicBezTo>
                    <a:pt x="7096" y="151"/>
                    <a:pt x="6993" y="85"/>
                    <a:pt x="6875" y="85"/>
                  </a:cubicBezTo>
                  <a:cubicBezTo>
                    <a:pt x="6662" y="85"/>
                    <a:pt x="6400" y="299"/>
                    <a:pt x="5942" y="350"/>
                  </a:cubicBezTo>
                  <a:cubicBezTo>
                    <a:pt x="5861" y="365"/>
                    <a:pt x="5772" y="371"/>
                    <a:pt x="5677" y="371"/>
                  </a:cubicBezTo>
                  <a:cubicBezTo>
                    <a:pt x="4957" y="371"/>
                    <a:pt x="3854" y="0"/>
                    <a:pt x="2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2286764" y="4597608"/>
              <a:ext cx="8389" cy="1840"/>
            </a:xfrm>
            <a:custGeom>
              <a:avLst/>
              <a:gdLst/>
              <a:ahLst/>
              <a:cxnLst/>
              <a:rect l="l" t="t" r="r" b="b"/>
              <a:pathLst>
                <a:path w="529" h="116" extrusionOk="0">
                  <a:moveTo>
                    <a:pt x="423" y="1"/>
                  </a:moveTo>
                  <a:cubicBezTo>
                    <a:pt x="379" y="1"/>
                    <a:pt x="317" y="10"/>
                    <a:pt x="238" y="36"/>
                  </a:cubicBezTo>
                  <a:lnTo>
                    <a:pt x="0" y="36"/>
                  </a:lnTo>
                  <a:cubicBezTo>
                    <a:pt x="0" y="36"/>
                    <a:pt x="79" y="115"/>
                    <a:pt x="159" y="115"/>
                  </a:cubicBezTo>
                  <a:lnTo>
                    <a:pt x="396" y="115"/>
                  </a:lnTo>
                  <a:cubicBezTo>
                    <a:pt x="475" y="115"/>
                    <a:pt x="475" y="36"/>
                    <a:pt x="475" y="36"/>
                  </a:cubicBezTo>
                  <a:cubicBezTo>
                    <a:pt x="528" y="36"/>
                    <a:pt x="511" y="1"/>
                    <a:pt x="423" y="1"/>
                  </a:cubicBezTo>
                  <a:close/>
                </a:path>
              </a:pathLst>
            </a:custGeom>
            <a:solidFill>
              <a:srgbClr val="C1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2360199" y="2730056"/>
              <a:ext cx="205475" cy="241790"/>
            </a:xfrm>
            <a:custGeom>
              <a:avLst/>
              <a:gdLst/>
              <a:ahLst/>
              <a:cxnLst/>
              <a:rect l="l" t="t" r="r" b="b"/>
              <a:pathLst>
                <a:path w="12957" h="15247" extrusionOk="0">
                  <a:moveTo>
                    <a:pt x="8837" y="0"/>
                  </a:moveTo>
                  <a:cubicBezTo>
                    <a:pt x="7966" y="80"/>
                    <a:pt x="7015" y="317"/>
                    <a:pt x="6064" y="713"/>
                  </a:cubicBezTo>
                  <a:cubicBezTo>
                    <a:pt x="4084" y="1506"/>
                    <a:pt x="2103" y="2773"/>
                    <a:pt x="2103" y="2773"/>
                  </a:cubicBezTo>
                  <a:cubicBezTo>
                    <a:pt x="2103" y="2773"/>
                    <a:pt x="2182" y="3486"/>
                    <a:pt x="2182" y="4358"/>
                  </a:cubicBezTo>
                  <a:cubicBezTo>
                    <a:pt x="2262" y="5705"/>
                    <a:pt x="2262" y="7289"/>
                    <a:pt x="1866" y="7685"/>
                  </a:cubicBezTo>
                  <a:cubicBezTo>
                    <a:pt x="1549" y="8002"/>
                    <a:pt x="994" y="8874"/>
                    <a:pt x="677" y="9666"/>
                  </a:cubicBezTo>
                  <a:cubicBezTo>
                    <a:pt x="304" y="10413"/>
                    <a:pt x="0" y="11019"/>
                    <a:pt x="167" y="11019"/>
                  </a:cubicBezTo>
                  <a:cubicBezTo>
                    <a:pt x="177" y="11019"/>
                    <a:pt x="188" y="11017"/>
                    <a:pt x="202" y="11013"/>
                  </a:cubicBezTo>
                  <a:cubicBezTo>
                    <a:pt x="205" y="11011"/>
                    <a:pt x="210" y="11010"/>
                    <a:pt x="215" y="11010"/>
                  </a:cubicBezTo>
                  <a:cubicBezTo>
                    <a:pt x="574" y="11010"/>
                    <a:pt x="4703" y="15247"/>
                    <a:pt x="9097" y="15247"/>
                  </a:cubicBezTo>
                  <a:cubicBezTo>
                    <a:pt x="10228" y="15247"/>
                    <a:pt x="11376" y="14966"/>
                    <a:pt x="12482" y="14261"/>
                  </a:cubicBezTo>
                  <a:lnTo>
                    <a:pt x="12957" y="5863"/>
                  </a:lnTo>
                  <a:lnTo>
                    <a:pt x="12878" y="5863"/>
                  </a:lnTo>
                  <a:cubicBezTo>
                    <a:pt x="12869" y="5863"/>
                    <a:pt x="12858" y="5863"/>
                    <a:pt x="12846" y="5863"/>
                  </a:cubicBezTo>
                  <a:cubicBezTo>
                    <a:pt x="12530" y="5863"/>
                    <a:pt x="11126" y="5790"/>
                    <a:pt x="10897" y="1823"/>
                  </a:cubicBezTo>
                  <a:cubicBezTo>
                    <a:pt x="10818" y="397"/>
                    <a:pt x="9946" y="0"/>
                    <a:pt x="8837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2202577" y="2763134"/>
              <a:ext cx="472417" cy="950812"/>
            </a:xfrm>
            <a:custGeom>
              <a:avLst/>
              <a:gdLst/>
              <a:ahLst/>
              <a:cxnLst/>
              <a:rect l="l" t="t" r="r" b="b"/>
              <a:pathLst>
                <a:path w="29790" h="59957" extrusionOk="0">
                  <a:moveTo>
                    <a:pt x="24114" y="0"/>
                  </a:moveTo>
                  <a:cubicBezTo>
                    <a:pt x="22269" y="0"/>
                    <a:pt x="20679" y="1321"/>
                    <a:pt x="20679" y="1321"/>
                  </a:cubicBezTo>
                  <a:cubicBezTo>
                    <a:pt x="20679" y="1321"/>
                    <a:pt x="23214" y="3222"/>
                    <a:pt x="19253" y="5678"/>
                  </a:cubicBezTo>
                  <a:cubicBezTo>
                    <a:pt x="17292" y="6898"/>
                    <a:pt x="15866" y="7323"/>
                    <a:pt x="14829" y="7323"/>
                  </a:cubicBezTo>
                  <a:cubicBezTo>
                    <a:pt x="12431" y="7323"/>
                    <a:pt x="12122" y="5045"/>
                    <a:pt x="12122" y="5045"/>
                  </a:cubicBezTo>
                  <a:cubicBezTo>
                    <a:pt x="12122" y="5045"/>
                    <a:pt x="4041" y="10749"/>
                    <a:pt x="3091" y="11700"/>
                  </a:cubicBezTo>
                  <a:cubicBezTo>
                    <a:pt x="2457" y="12413"/>
                    <a:pt x="2140" y="13839"/>
                    <a:pt x="2061" y="15582"/>
                  </a:cubicBezTo>
                  <a:cubicBezTo>
                    <a:pt x="2061" y="16295"/>
                    <a:pt x="2061" y="16928"/>
                    <a:pt x="2061" y="17641"/>
                  </a:cubicBezTo>
                  <a:cubicBezTo>
                    <a:pt x="2140" y="19701"/>
                    <a:pt x="1506" y="25485"/>
                    <a:pt x="2061" y="26911"/>
                  </a:cubicBezTo>
                  <a:cubicBezTo>
                    <a:pt x="3408" y="30397"/>
                    <a:pt x="3487" y="39270"/>
                    <a:pt x="1744" y="42756"/>
                  </a:cubicBezTo>
                  <a:cubicBezTo>
                    <a:pt x="1" y="46242"/>
                    <a:pt x="1744" y="54560"/>
                    <a:pt x="1744" y="54560"/>
                  </a:cubicBezTo>
                  <a:cubicBezTo>
                    <a:pt x="1744" y="54560"/>
                    <a:pt x="2061" y="57254"/>
                    <a:pt x="4596" y="58284"/>
                  </a:cubicBezTo>
                  <a:cubicBezTo>
                    <a:pt x="4596" y="58284"/>
                    <a:pt x="11409" y="59868"/>
                    <a:pt x="11885" y="59948"/>
                  </a:cubicBezTo>
                  <a:cubicBezTo>
                    <a:pt x="12025" y="59954"/>
                    <a:pt x="12166" y="59957"/>
                    <a:pt x="12309" y="59957"/>
                  </a:cubicBezTo>
                  <a:cubicBezTo>
                    <a:pt x="19569" y="59957"/>
                    <a:pt x="29552" y="52184"/>
                    <a:pt x="29552" y="52184"/>
                  </a:cubicBezTo>
                  <a:cubicBezTo>
                    <a:pt x="29552" y="52184"/>
                    <a:pt x="29473" y="26435"/>
                    <a:pt x="29552" y="20969"/>
                  </a:cubicBezTo>
                  <a:cubicBezTo>
                    <a:pt x="29790" y="9481"/>
                    <a:pt x="29077" y="5203"/>
                    <a:pt x="27967" y="2985"/>
                  </a:cubicBezTo>
                  <a:cubicBezTo>
                    <a:pt x="26878" y="674"/>
                    <a:pt x="25431" y="0"/>
                    <a:pt x="24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301828" y="2497064"/>
              <a:ext cx="287732" cy="308252"/>
            </a:xfrm>
            <a:custGeom>
              <a:avLst/>
              <a:gdLst/>
              <a:ahLst/>
              <a:cxnLst/>
              <a:rect l="l" t="t" r="r" b="b"/>
              <a:pathLst>
                <a:path w="18144" h="19438" extrusionOk="0">
                  <a:moveTo>
                    <a:pt x="12114" y="1"/>
                  </a:moveTo>
                  <a:cubicBezTo>
                    <a:pt x="10517" y="1"/>
                    <a:pt x="8718" y="195"/>
                    <a:pt x="7052" y="433"/>
                  </a:cubicBezTo>
                  <a:cubicBezTo>
                    <a:pt x="4041" y="908"/>
                    <a:pt x="1427" y="1542"/>
                    <a:pt x="1427" y="1542"/>
                  </a:cubicBezTo>
                  <a:lnTo>
                    <a:pt x="1189" y="1384"/>
                  </a:lnTo>
                  <a:cubicBezTo>
                    <a:pt x="1189" y="1384"/>
                    <a:pt x="1" y="3523"/>
                    <a:pt x="714" y="6296"/>
                  </a:cubicBezTo>
                  <a:cubicBezTo>
                    <a:pt x="1348" y="9068"/>
                    <a:pt x="1427" y="6929"/>
                    <a:pt x="793" y="9940"/>
                  </a:cubicBezTo>
                  <a:cubicBezTo>
                    <a:pt x="159" y="12950"/>
                    <a:pt x="635" y="15723"/>
                    <a:pt x="1427" y="16436"/>
                  </a:cubicBezTo>
                  <a:cubicBezTo>
                    <a:pt x="1934" y="16943"/>
                    <a:pt x="1050" y="19437"/>
                    <a:pt x="3438" y="19437"/>
                  </a:cubicBezTo>
                  <a:cubicBezTo>
                    <a:pt x="3662" y="19437"/>
                    <a:pt x="3914" y="19415"/>
                    <a:pt x="4200" y="19368"/>
                  </a:cubicBezTo>
                  <a:cubicBezTo>
                    <a:pt x="4833" y="19209"/>
                    <a:pt x="5388" y="19130"/>
                    <a:pt x="5863" y="19051"/>
                  </a:cubicBezTo>
                  <a:cubicBezTo>
                    <a:pt x="7448" y="18813"/>
                    <a:pt x="8319" y="18734"/>
                    <a:pt x="9429" y="18021"/>
                  </a:cubicBezTo>
                  <a:cubicBezTo>
                    <a:pt x="9745" y="17862"/>
                    <a:pt x="9983" y="17704"/>
                    <a:pt x="10379" y="17387"/>
                  </a:cubicBezTo>
                  <a:cubicBezTo>
                    <a:pt x="10855" y="17070"/>
                    <a:pt x="11647" y="16040"/>
                    <a:pt x="12518" y="14693"/>
                  </a:cubicBezTo>
                  <a:cubicBezTo>
                    <a:pt x="14974" y="10732"/>
                    <a:pt x="18143" y="3760"/>
                    <a:pt x="16638" y="1384"/>
                  </a:cubicBezTo>
                  <a:cubicBezTo>
                    <a:pt x="16005" y="344"/>
                    <a:pt x="14237" y="1"/>
                    <a:pt x="12114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2280468" y="2400667"/>
              <a:ext cx="370654" cy="374682"/>
            </a:xfrm>
            <a:custGeom>
              <a:avLst/>
              <a:gdLst/>
              <a:ahLst/>
              <a:cxnLst/>
              <a:rect l="l" t="t" r="r" b="b"/>
              <a:pathLst>
                <a:path w="23373" h="23627" extrusionOk="0">
                  <a:moveTo>
                    <a:pt x="11601" y="1"/>
                  </a:moveTo>
                  <a:cubicBezTo>
                    <a:pt x="7533" y="1"/>
                    <a:pt x="5167" y="2706"/>
                    <a:pt x="2853" y="4056"/>
                  </a:cubicBezTo>
                  <a:cubicBezTo>
                    <a:pt x="1" y="5720"/>
                    <a:pt x="635" y="11899"/>
                    <a:pt x="2615" y="13008"/>
                  </a:cubicBezTo>
                  <a:cubicBezTo>
                    <a:pt x="4596" y="14197"/>
                    <a:pt x="5705" y="16732"/>
                    <a:pt x="5705" y="16732"/>
                  </a:cubicBezTo>
                  <a:cubicBezTo>
                    <a:pt x="7747" y="16505"/>
                    <a:pt x="8056" y="14978"/>
                    <a:pt x="8701" y="14978"/>
                  </a:cubicBezTo>
                  <a:cubicBezTo>
                    <a:pt x="8731" y="14978"/>
                    <a:pt x="8763" y="14982"/>
                    <a:pt x="8795" y="14989"/>
                  </a:cubicBezTo>
                  <a:cubicBezTo>
                    <a:pt x="9349" y="15068"/>
                    <a:pt x="7527" y="20535"/>
                    <a:pt x="7527" y="20535"/>
                  </a:cubicBezTo>
                  <a:cubicBezTo>
                    <a:pt x="7527" y="20535"/>
                    <a:pt x="11568" y="23625"/>
                    <a:pt x="12281" y="23625"/>
                  </a:cubicBezTo>
                  <a:cubicBezTo>
                    <a:pt x="12370" y="23625"/>
                    <a:pt x="12500" y="23627"/>
                    <a:pt x="12663" y="23627"/>
                  </a:cubicBezTo>
                  <a:cubicBezTo>
                    <a:pt x="13808" y="23627"/>
                    <a:pt x="16599" y="23506"/>
                    <a:pt x="18540" y="21565"/>
                  </a:cubicBezTo>
                  <a:cubicBezTo>
                    <a:pt x="20758" y="19346"/>
                    <a:pt x="23372" y="14989"/>
                    <a:pt x="23055" y="10315"/>
                  </a:cubicBezTo>
                  <a:cubicBezTo>
                    <a:pt x="22818" y="5640"/>
                    <a:pt x="19886" y="2947"/>
                    <a:pt x="19569" y="2630"/>
                  </a:cubicBezTo>
                  <a:cubicBezTo>
                    <a:pt x="17985" y="1045"/>
                    <a:pt x="14737" y="491"/>
                    <a:pt x="14737" y="491"/>
                  </a:cubicBezTo>
                  <a:cubicBezTo>
                    <a:pt x="13586" y="147"/>
                    <a:pt x="12547" y="1"/>
                    <a:pt x="11601" y="1"/>
                  </a:cubicBezTo>
                  <a:close/>
                </a:path>
              </a:pathLst>
            </a:custGeom>
            <a:solidFill>
              <a:srgbClr val="171B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2368413" y="2614804"/>
              <a:ext cx="60325" cy="96164"/>
            </a:xfrm>
            <a:custGeom>
              <a:avLst/>
              <a:gdLst/>
              <a:ahLst/>
              <a:cxnLst/>
              <a:rect l="l" t="t" r="r" b="b"/>
              <a:pathLst>
                <a:path w="3804" h="6064" extrusionOk="0">
                  <a:moveTo>
                    <a:pt x="2143" y="0"/>
                  </a:moveTo>
                  <a:cubicBezTo>
                    <a:pt x="1478" y="0"/>
                    <a:pt x="1031" y="1406"/>
                    <a:pt x="1031" y="1406"/>
                  </a:cubicBezTo>
                  <a:lnTo>
                    <a:pt x="159" y="4099"/>
                  </a:lnTo>
                  <a:cubicBezTo>
                    <a:pt x="159" y="4099"/>
                    <a:pt x="1" y="4971"/>
                    <a:pt x="555" y="5605"/>
                  </a:cubicBezTo>
                  <a:cubicBezTo>
                    <a:pt x="862" y="5955"/>
                    <a:pt x="1096" y="6063"/>
                    <a:pt x="1391" y="6063"/>
                  </a:cubicBezTo>
                  <a:cubicBezTo>
                    <a:pt x="1630" y="6063"/>
                    <a:pt x="1908" y="5992"/>
                    <a:pt x="2298" y="5922"/>
                  </a:cubicBezTo>
                  <a:cubicBezTo>
                    <a:pt x="3249" y="5842"/>
                    <a:pt x="3724" y="4099"/>
                    <a:pt x="3724" y="2753"/>
                  </a:cubicBezTo>
                  <a:cubicBezTo>
                    <a:pt x="3803" y="1406"/>
                    <a:pt x="3170" y="455"/>
                    <a:pt x="2377" y="59"/>
                  </a:cubicBezTo>
                  <a:cubicBezTo>
                    <a:pt x="2297" y="19"/>
                    <a:pt x="2218" y="0"/>
                    <a:pt x="2143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2235243" y="2998901"/>
              <a:ext cx="12591" cy="43991"/>
            </a:xfrm>
            <a:custGeom>
              <a:avLst/>
              <a:gdLst/>
              <a:ahLst/>
              <a:cxnLst/>
              <a:rect l="l" t="t" r="r" b="b"/>
              <a:pathLst>
                <a:path w="794" h="2774" extrusionOk="0">
                  <a:moveTo>
                    <a:pt x="793" y="1"/>
                  </a:moveTo>
                  <a:cubicBezTo>
                    <a:pt x="555" y="238"/>
                    <a:pt x="239" y="476"/>
                    <a:pt x="1" y="714"/>
                  </a:cubicBezTo>
                  <a:cubicBezTo>
                    <a:pt x="1" y="1427"/>
                    <a:pt x="1" y="2060"/>
                    <a:pt x="1" y="2773"/>
                  </a:cubicBezTo>
                  <a:cubicBezTo>
                    <a:pt x="239" y="1981"/>
                    <a:pt x="476" y="1030"/>
                    <a:pt x="793" y="1"/>
                  </a:cubicBezTo>
                  <a:close/>
                </a:path>
              </a:pathLst>
            </a:custGeom>
            <a:solidFill>
              <a:srgbClr val="E79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2026705" y="2969343"/>
              <a:ext cx="337971" cy="386021"/>
            </a:xfrm>
            <a:custGeom>
              <a:avLst/>
              <a:gdLst/>
              <a:ahLst/>
              <a:cxnLst/>
              <a:rect l="l" t="t" r="r" b="b"/>
              <a:pathLst>
                <a:path w="21312" h="24342" extrusionOk="0">
                  <a:moveTo>
                    <a:pt x="14396" y="1"/>
                  </a:moveTo>
                  <a:cubicBezTo>
                    <a:pt x="9216" y="1"/>
                    <a:pt x="6216" y="8779"/>
                    <a:pt x="5705" y="10896"/>
                  </a:cubicBezTo>
                  <a:cubicBezTo>
                    <a:pt x="5467" y="11768"/>
                    <a:pt x="4912" y="12639"/>
                    <a:pt x="4279" y="13590"/>
                  </a:cubicBezTo>
                  <a:cubicBezTo>
                    <a:pt x="3170" y="15095"/>
                    <a:pt x="1823" y="16759"/>
                    <a:pt x="1030" y="18898"/>
                  </a:cubicBezTo>
                  <a:cubicBezTo>
                    <a:pt x="872" y="19294"/>
                    <a:pt x="714" y="19690"/>
                    <a:pt x="634" y="20007"/>
                  </a:cubicBezTo>
                  <a:cubicBezTo>
                    <a:pt x="1" y="21988"/>
                    <a:pt x="317" y="23018"/>
                    <a:pt x="1664" y="23651"/>
                  </a:cubicBezTo>
                  <a:cubicBezTo>
                    <a:pt x="2060" y="23810"/>
                    <a:pt x="2536" y="23968"/>
                    <a:pt x="3090" y="24127"/>
                  </a:cubicBezTo>
                  <a:cubicBezTo>
                    <a:pt x="3622" y="24271"/>
                    <a:pt x="4175" y="24341"/>
                    <a:pt x="4738" y="24341"/>
                  </a:cubicBezTo>
                  <a:cubicBezTo>
                    <a:pt x="7277" y="24341"/>
                    <a:pt x="10018" y="22903"/>
                    <a:pt x="11963" y="20245"/>
                  </a:cubicBezTo>
                  <a:cubicBezTo>
                    <a:pt x="14261" y="16917"/>
                    <a:pt x="14023" y="20007"/>
                    <a:pt x="18935" y="12243"/>
                  </a:cubicBezTo>
                  <a:cubicBezTo>
                    <a:pt x="19807" y="10896"/>
                    <a:pt x="20203" y="9708"/>
                    <a:pt x="20441" y="8599"/>
                  </a:cubicBezTo>
                  <a:cubicBezTo>
                    <a:pt x="21312" y="3132"/>
                    <a:pt x="15766" y="201"/>
                    <a:pt x="15766" y="201"/>
                  </a:cubicBezTo>
                  <a:cubicBezTo>
                    <a:pt x="15294" y="64"/>
                    <a:pt x="14837" y="1"/>
                    <a:pt x="14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2202577" y="2488850"/>
              <a:ext cx="189728" cy="248768"/>
            </a:xfrm>
            <a:custGeom>
              <a:avLst/>
              <a:gdLst/>
              <a:ahLst/>
              <a:cxnLst/>
              <a:rect l="l" t="t" r="r" b="b"/>
              <a:pathLst>
                <a:path w="11964" h="15687" extrusionOk="0">
                  <a:moveTo>
                    <a:pt x="6735" y="0"/>
                  </a:moveTo>
                  <a:lnTo>
                    <a:pt x="6735" y="0"/>
                  </a:lnTo>
                  <a:cubicBezTo>
                    <a:pt x="1" y="2694"/>
                    <a:pt x="6181" y="9190"/>
                    <a:pt x="8874" y="10696"/>
                  </a:cubicBezTo>
                  <a:cubicBezTo>
                    <a:pt x="11647" y="12201"/>
                    <a:pt x="8161" y="15687"/>
                    <a:pt x="8161" y="15687"/>
                  </a:cubicBezTo>
                  <a:cubicBezTo>
                    <a:pt x="8161" y="15687"/>
                    <a:pt x="11092" y="13785"/>
                    <a:pt x="11489" y="12201"/>
                  </a:cubicBezTo>
                  <a:cubicBezTo>
                    <a:pt x="11964" y="10537"/>
                    <a:pt x="11092" y="9824"/>
                    <a:pt x="8874" y="7843"/>
                  </a:cubicBezTo>
                  <a:cubicBezTo>
                    <a:pt x="6735" y="5942"/>
                    <a:pt x="6735" y="0"/>
                    <a:pt x="6735" y="0"/>
                  </a:cubicBezTo>
                  <a:close/>
                </a:path>
              </a:pathLst>
            </a:custGeom>
            <a:solidFill>
              <a:srgbClr val="2D3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2510176" y="2406280"/>
              <a:ext cx="260281" cy="376030"/>
            </a:xfrm>
            <a:custGeom>
              <a:avLst/>
              <a:gdLst/>
              <a:ahLst/>
              <a:cxnLst/>
              <a:rect l="l" t="t" r="r" b="b"/>
              <a:pathLst>
                <a:path w="16413" h="23712" extrusionOk="0">
                  <a:moveTo>
                    <a:pt x="7465" y="1"/>
                  </a:moveTo>
                  <a:cubicBezTo>
                    <a:pt x="2637" y="1"/>
                    <a:pt x="0" y="3047"/>
                    <a:pt x="2548" y="5524"/>
                  </a:cubicBezTo>
                  <a:cubicBezTo>
                    <a:pt x="2548" y="5524"/>
                    <a:pt x="7936" y="14714"/>
                    <a:pt x="7143" y="19864"/>
                  </a:cubicBezTo>
                  <a:cubicBezTo>
                    <a:pt x="6692" y="22750"/>
                    <a:pt x="7961" y="23711"/>
                    <a:pt x="9650" y="23711"/>
                  </a:cubicBezTo>
                  <a:cubicBezTo>
                    <a:pt x="10928" y="23711"/>
                    <a:pt x="12445" y="23161"/>
                    <a:pt x="13640" y="22478"/>
                  </a:cubicBezTo>
                  <a:cubicBezTo>
                    <a:pt x="16413" y="20894"/>
                    <a:pt x="16096" y="17883"/>
                    <a:pt x="16096" y="17883"/>
                  </a:cubicBezTo>
                  <a:cubicBezTo>
                    <a:pt x="16096" y="17883"/>
                    <a:pt x="15224" y="1008"/>
                    <a:pt x="9282" y="137"/>
                  </a:cubicBezTo>
                  <a:cubicBezTo>
                    <a:pt x="8649" y="44"/>
                    <a:pt x="8042" y="1"/>
                    <a:pt x="7465" y="1"/>
                  </a:cubicBezTo>
                  <a:close/>
                </a:path>
              </a:pathLst>
            </a:custGeom>
            <a:solidFill>
              <a:srgbClr val="2D32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1211373" y="2893371"/>
              <a:ext cx="258822" cy="271366"/>
            </a:xfrm>
            <a:custGeom>
              <a:avLst/>
              <a:gdLst/>
              <a:ahLst/>
              <a:cxnLst/>
              <a:rect l="l" t="t" r="r" b="b"/>
              <a:pathLst>
                <a:path w="16321" h="17112" extrusionOk="0">
                  <a:moveTo>
                    <a:pt x="4437" y="1"/>
                  </a:moveTo>
                  <a:cubicBezTo>
                    <a:pt x="4437" y="1"/>
                    <a:pt x="1" y="6893"/>
                    <a:pt x="1030" y="9587"/>
                  </a:cubicBezTo>
                  <a:cubicBezTo>
                    <a:pt x="2060" y="12360"/>
                    <a:pt x="10458" y="15370"/>
                    <a:pt x="13073" y="16876"/>
                  </a:cubicBezTo>
                  <a:cubicBezTo>
                    <a:pt x="13357" y="17039"/>
                    <a:pt x="13617" y="17112"/>
                    <a:pt x="13856" y="17112"/>
                  </a:cubicBezTo>
                  <a:cubicBezTo>
                    <a:pt x="15817" y="17112"/>
                    <a:pt x="16321" y="12201"/>
                    <a:pt x="16321" y="12201"/>
                  </a:cubicBezTo>
                  <a:cubicBezTo>
                    <a:pt x="16321" y="12201"/>
                    <a:pt x="15925" y="11647"/>
                    <a:pt x="14657" y="10696"/>
                  </a:cubicBezTo>
                  <a:cubicBezTo>
                    <a:pt x="14103" y="10221"/>
                    <a:pt x="13310" y="9745"/>
                    <a:pt x="12280" y="9112"/>
                  </a:cubicBezTo>
                  <a:cubicBezTo>
                    <a:pt x="9032" y="7210"/>
                    <a:pt x="6259" y="2853"/>
                    <a:pt x="6259" y="2853"/>
                  </a:cubicBezTo>
                  <a:lnTo>
                    <a:pt x="44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1546801" y="3016884"/>
              <a:ext cx="107202" cy="59928"/>
            </a:xfrm>
            <a:custGeom>
              <a:avLst/>
              <a:gdLst/>
              <a:ahLst/>
              <a:cxnLst/>
              <a:rect l="l" t="t" r="r" b="b"/>
              <a:pathLst>
                <a:path w="6760" h="3779" extrusionOk="0">
                  <a:moveTo>
                    <a:pt x="6257" y="0"/>
                  </a:moveTo>
                  <a:cubicBezTo>
                    <a:pt x="6136" y="0"/>
                    <a:pt x="5996" y="45"/>
                    <a:pt x="5863" y="134"/>
                  </a:cubicBezTo>
                  <a:cubicBezTo>
                    <a:pt x="5309" y="451"/>
                    <a:pt x="3011" y="1639"/>
                    <a:pt x="3011" y="1639"/>
                  </a:cubicBezTo>
                  <a:lnTo>
                    <a:pt x="1" y="2590"/>
                  </a:lnTo>
                  <a:lnTo>
                    <a:pt x="1268" y="3779"/>
                  </a:lnTo>
                  <a:cubicBezTo>
                    <a:pt x="1268" y="3779"/>
                    <a:pt x="6022" y="1719"/>
                    <a:pt x="6418" y="926"/>
                  </a:cubicBezTo>
                  <a:cubicBezTo>
                    <a:pt x="6760" y="299"/>
                    <a:pt x="6568" y="0"/>
                    <a:pt x="6257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573188" y="3025637"/>
              <a:ext cx="107519" cy="59976"/>
            </a:xfrm>
            <a:custGeom>
              <a:avLst/>
              <a:gdLst/>
              <a:ahLst/>
              <a:cxnLst/>
              <a:rect l="l" t="t" r="r" b="b"/>
              <a:pathLst>
                <a:path w="6780" h="3782" extrusionOk="0">
                  <a:moveTo>
                    <a:pt x="6300" y="1"/>
                  </a:moveTo>
                  <a:cubicBezTo>
                    <a:pt x="6173" y="1"/>
                    <a:pt x="6021" y="46"/>
                    <a:pt x="5863" y="137"/>
                  </a:cubicBezTo>
                  <a:cubicBezTo>
                    <a:pt x="5388" y="374"/>
                    <a:pt x="3011" y="1642"/>
                    <a:pt x="3011" y="1642"/>
                  </a:cubicBezTo>
                  <a:lnTo>
                    <a:pt x="0" y="2513"/>
                  </a:lnTo>
                  <a:lnTo>
                    <a:pt x="1268" y="3781"/>
                  </a:lnTo>
                  <a:cubicBezTo>
                    <a:pt x="1268" y="3781"/>
                    <a:pt x="6101" y="1721"/>
                    <a:pt x="6497" y="850"/>
                  </a:cubicBezTo>
                  <a:cubicBezTo>
                    <a:pt x="6780" y="284"/>
                    <a:pt x="6618" y="1"/>
                    <a:pt x="6300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1569414" y="3049756"/>
              <a:ext cx="102698" cy="64749"/>
            </a:xfrm>
            <a:custGeom>
              <a:avLst/>
              <a:gdLst/>
              <a:ahLst/>
              <a:cxnLst/>
              <a:rect l="l" t="t" r="r" b="b"/>
              <a:pathLst>
                <a:path w="6476" h="4083" extrusionOk="0">
                  <a:moveTo>
                    <a:pt x="6173" y="1"/>
                  </a:moveTo>
                  <a:cubicBezTo>
                    <a:pt x="6089" y="1"/>
                    <a:pt x="5984" y="41"/>
                    <a:pt x="5863" y="121"/>
                  </a:cubicBezTo>
                  <a:cubicBezTo>
                    <a:pt x="5309" y="359"/>
                    <a:pt x="3011" y="2022"/>
                    <a:pt x="3011" y="2022"/>
                  </a:cubicBezTo>
                  <a:lnTo>
                    <a:pt x="1" y="2894"/>
                  </a:lnTo>
                  <a:lnTo>
                    <a:pt x="1268" y="4082"/>
                  </a:lnTo>
                  <a:cubicBezTo>
                    <a:pt x="1268" y="4082"/>
                    <a:pt x="5784" y="1785"/>
                    <a:pt x="6180" y="992"/>
                  </a:cubicBezTo>
                  <a:cubicBezTo>
                    <a:pt x="6476" y="342"/>
                    <a:pt x="6418" y="1"/>
                    <a:pt x="6173" y="1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1548054" y="3084943"/>
              <a:ext cx="102698" cy="65986"/>
            </a:xfrm>
            <a:custGeom>
              <a:avLst/>
              <a:gdLst/>
              <a:ahLst/>
              <a:cxnLst/>
              <a:rect l="l" t="t" r="r" b="b"/>
              <a:pathLst>
                <a:path w="6476" h="4161" extrusionOk="0">
                  <a:moveTo>
                    <a:pt x="6207" y="0"/>
                  </a:moveTo>
                  <a:cubicBezTo>
                    <a:pt x="6120" y="0"/>
                    <a:pt x="6004" y="40"/>
                    <a:pt x="5863" y="120"/>
                  </a:cubicBezTo>
                  <a:cubicBezTo>
                    <a:pt x="5388" y="437"/>
                    <a:pt x="3011" y="2022"/>
                    <a:pt x="3011" y="2022"/>
                  </a:cubicBezTo>
                  <a:lnTo>
                    <a:pt x="1" y="2972"/>
                  </a:lnTo>
                  <a:lnTo>
                    <a:pt x="1268" y="4161"/>
                  </a:lnTo>
                  <a:cubicBezTo>
                    <a:pt x="1268" y="4161"/>
                    <a:pt x="5784" y="1863"/>
                    <a:pt x="6180" y="992"/>
                  </a:cubicBezTo>
                  <a:cubicBezTo>
                    <a:pt x="6476" y="342"/>
                    <a:pt x="6463" y="0"/>
                    <a:pt x="6207" y="0"/>
                  </a:cubicBezTo>
                  <a:close/>
                </a:path>
              </a:pathLst>
            </a:custGeom>
            <a:solidFill>
              <a:srgbClr val="F2B3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911116" y="2389598"/>
              <a:ext cx="221143" cy="121855"/>
            </a:xfrm>
            <a:custGeom>
              <a:avLst/>
              <a:gdLst/>
              <a:ahLst/>
              <a:cxnLst/>
              <a:rect l="l" t="t" r="r" b="b"/>
              <a:pathLst>
                <a:path w="13945" h="7684" extrusionOk="0">
                  <a:moveTo>
                    <a:pt x="3011" y="0"/>
                  </a:moveTo>
                  <a:lnTo>
                    <a:pt x="555" y="476"/>
                  </a:lnTo>
                  <a:cubicBezTo>
                    <a:pt x="555" y="476"/>
                    <a:pt x="1" y="5150"/>
                    <a:pt x="3962" y="6735"/>
                  </a:cubicBezTo>
                  <a:cubicBezTo>
                    <a:pt x="5697" y="7478"/>
                    <a:pt x="7874" y="7684"/>
                    <a:pt x="9752" y="7684"/>
                  </a:cubicBezTo>
                  <a:cubicBezTo>
                    <a:pt x="12078" y="7684"/>
                    <a:pt x="13944" y="7368"/>
                    <a:pt x="13944" y="7368"/>
                  </a:cubicBezTo>
                  <a:lnTo>
                    <a:pt x="12677" y="3803"/>
                  </a:lnTo>
                  <a:cubicBezTo>
                    <a:pt x="12677" y="3803"/>
                    <a:pt x="12031" y="4009"/>
                    <a:pt x="10739" y="4009"/>
                  </a:cubicBezTo>
                  <a:cubicBezTo>
                    <a:pt x="9909" y="4009"/>
                    <a:pt x="8812" y="3924"/>
                    <a:pt x="7448" y="3645"/>
                  </a:cubicBezTo>
                  <a:cubicBezTo>
                    <a:pt x="3962" y="2932"/>
                    <a:pt x="3011" y="0"/>
                    <a:pt x="3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418659" y="3056686"/>
              <a:ext cx="100525" cy="120634"/>
            </a:xfrm>
            <a:custGeom>
              <a:avLst/>
              <a:gdLst/>
              <a:ahLst/>
              <a:cxnLst/>
              <a:rect l="l" t="t" r="r" b="b"/>
              <a:pathLst>
                <a:path w="6339" h="7607" extrusionOk="0">
                  <a:moveTo>
                    <a:pt x="1031" y="1"/>
                  </a:moveTo>
                  <a:cubicBezTo>
                    <a:pt x="1031" y="1"/>
                    <a:pt x="3249" y="1902"/>
                    <a:pt x="2774" y="3804"/>
                  </a:cubicBezTo>
                  <a:cubicBezTo>
                    <a:pt x="2298" y="5626"/>
                    <a:pt x="1" y="6577"/>
                    <a:pt x="1" y="6577"/>
                  </a:cubicBezTo>
                  <a:lnTo>
                    <a:pt x="2219" y="7607"/>
                  </a:lnTo>
                  <a:cubicBezTo>
                    <a:pt x="2219" y="7607"/>
                    <a:pt x="4200" y="7369"/>
                    <a:pt x="5309" y="5943"/>
                  </a:cubicBezTo>
                  <a:cubicBezTo>
                    <a:pt x="6339" y="4517"/>
                    <a:pt x="4041" y="1982"/>
                    <a:pt x="4041" y="1982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2370934" y="2767749"/>
              <a:ext cx="203540" cy="125169"/>
            </a:xfrm>
            <a:custGeom>
              <a:avLst/>
              <a:gdLst/>
              <a:ahLst/>
              <a:cxnLst/>
              <a:rect l="l" t="t" r="r" b="b"/>
              <a:pathLst>
                <a:path w="12835" h="7893" extrusionOk="0">
                  <a:moveTo>
                    <a:pt x="10299" y="0"/>
                  </a:moveTo>
                  <a:cubicBezTo>
                    <a:pt x="10299" y="0"/>
                    <a:pt x="10854" y="2694"/>
                    <a:pt x="7526" y="4120"/>
                  </a:cubicBezTo>
                  <a:cubicBezTo>
                    <a:pt x="6851" y="4409"/>
                    <a:pt x="6248" y="4522"/>
                    <a:pt x="5702" y="4522"/>
                  </a:cubicBezTo>
                  <a:cubicBezTo>
                    <a:pt x="3734" y="4522"/>
                    <a:pt x="2508" y="3052"/>
                    <a:pt x="1344" y="3052"/>
                  </a:cubicBezTo>
                  <a:cubicBezTo>
                    <a:pt x="1239" y="3052"/>
                    <a:pt x="1135" y="3064"/>
                    <a:pt x="1030" y="3090"/>
                  </a:cubicBezTo>
                  <a:cubicBezTo>
                    <a:pt x="317" y="3328"/>
                    <a:pt x="0" y="5863"/>
                    <a:pt x="0" y="5863"/>
                  </a:cubicBezTo>
                  <a:cubicBezTo>
                    <a:pt x="2615" y="7357"/>
                    <a:pt x="4615" y="7892"/>
                    <a:pt x="6177" y="7892"/>
                  </a:cubicBezTo>
                  <a:cubicBezTo>
                    <a:pt x="8923" y="7892"/>
                    <a:pt x="10319" y="6239"/>
                    <a:pt x="11329" y="5229"/>
                  </a:cubicBezTo>
                  <a:cubicBezTo>
                    <a:pt x="12835" y="3724"/>
                    <a:pt x="11963" y="1347"/>
                    <a:pt x="11963" y="1347"/>
                  </a:cubicBezTo>
                  <a:lnTo>
                    <a:pt x="102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590723-8F01-B062-3CED-C3FC35A6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E34F02-B6A2-F685-0B3C-E341E35838F7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Project Plan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1AA5B-35E7-BF8B-070F-992F97974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" y="1279729"/>
            <a:ext cx="8901113" cy="28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7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2F7264-6FB4-7CBF-C378-10DB6CB655A3}"/>
              </a:ext>
            </a:extLst>
          </p:cNvPr>
          <p:cNvSpPr/>
          <p:nvPr/>
        </p:nvSpPr>
        <p:spPr>
          <a:xfrm>
            <a:off x="1020726" y="1239626"/>
            <a:ext cx="1743739" cy="393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acquisition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9754B5-A08F-E2D3-3AC4-374F3D0C3D19}"/>
              </a:ext>
            </a:extLst>
          </p:cNvPr>
          <p:cNvSpPr/>
          <p:nvPr/>
        </p:nvSpPr>
        <p:spPr>
          <a:xfrm>
            <a:off x="1020725" y="1736073"/>
            <a:ext cx="1743739" cy="418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creation + augmentation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D6B17E-E667-E1DF-1A67-1AEC3251C9F8}"/>
              </a:ext>
            </a:extLst>
          </p:cNvPr>
          <p:cNvSpPr/>
          <p:nvPr/>
        </p:nvSpPr>
        <p:spPr>
          <a:xfrm>
            <a:off x="713100" y="2262028"/>
            <a:ext cx="2051365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Develop ML model for pattern recognition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F11A4E-DF38-266B-9B57-640FBFEC85B1}"/>
              </a:ext>
            </a:extLst>
          </p:cNvPr>
          <p:cNvSpPr/>
          <p:nvPr/>
        </p:nvSpPr>
        <p:spPr>
          <a:xfrm>
            <a:off x="1020725" y="2937770"/>
            <a:ext cx="1743739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Validate with Product Owner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104077-8C49-A966-E9FB-55E1407917BA}"/>
              </a:ext>
            </a:extLst>
          </p:cNvPr>
          <p:cNvSpPr/>
          <p:nvPr/>
        </p:nvSpPr>
        <p:spPr>
          <a:xfrm>
            <a:off x="1020725" y="3617524"/>
            <a:ext cx="1743739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Software integration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02EDF5-F3DD-F7C9-5273-39B9D8020858}"/>
              </a:ext>
            </a:extLst>
          </p:cNvPr>
          <p:cNvSpPr/>
          <p:nvPr/>
        </p:nvSpPr>
        <p:spPr>
          <a:xfrm>
            <a:off x="1020724" y="4297278"/>
            <a:ext cx="1743739" cy="412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Delivery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AEBB3E-DFEC-D01D-5EB4-EDE3D6EE80C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892595" y="1633031"/>
            <a:ext cx="1" cy="1030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5BF71E-A190-AE73-40BB-D3CDB8887E94}"/>
              </a:ext>
            </a:extLst>
          </p:cNvPr>
          <p:cNvCxnSpPr/>
          <p:nvPr/>
        </p:nvCxnSpPr>
        <p:spPr>
          <a:xfrm flipH="1">
            <a:off x="1892592" y="2154862"/>
            <a:ext cx="1" cy="1284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FFB811-193D-C91F-4728-744DB84A8EBE}"/>
              </a:ext>
            </a:extLst>
          </p:cNvPr>
          <p:cNvCxnSpPr/>
          <p:nvPr/>
        </p:nvCxnSpPr>
        <p:spPr>
          <a:xfrm flipH="1">
            <a:off x="1892592" y="2830716"/>
            <a:ext cx="1" cy="1284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6922EE-5E53-7DC5-78E0-F25B4A62A0ED}"/>
              </a:ext>
            </a:extLst>
          </p:cNvPr>
          <p:cNvCxnSpPr/>
          <p:nvPr/>
        </p:nvCxnSpPr>
        <p:spPr>
          <a:xfrm flipH="1">
            <a:off x="1892592" y="3506570"/>
            <a:ext cx="1" cy="1284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104B88-712F-70A7-6555-3817F4E4B59E}"/>
              </a:ext>
            </a:extLst>
          </p:cNvPr>
          <p:cNvCxnSpPr/>
          <p:nvPr/>
        </p:nvCxnSpPr>
        <p:spPr>
          <a:xfrm flipH="1">
            <a:off x="1892591" y="4190224"/>
            <a:ext cx="1" cy="1284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68DC2E-A9BC-65D5-E389-3DE509CCA97B}"/>
              </a:ext>
            </a:extLst>
          </p:cNvPr>
          <p:cNvCxnSpPr>
            <a:cxnSpLocks/>
          </p:cNvCxnSpPr>
          <p:nvPr/>
        </p:nvCxnSpPr>
        <p:spPr>
          <a:xfrm flipV="1">
            <a:off x="2764463" y="1436328"/>
            <a:ext cx="1072429" cy="1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AFE5B2-1B1F-F8C7-10FE-0AF679240808}"/>
              </a:ext>
            </a:extLst>
          </p:cNvPr>
          <p:cNvSpPr txBox="1"/>
          <p:nvPr/>
        </p:nvSpPr>
        <p:spPr>
          <a:xfrm>
            <a:off x="3836892" y="1163394"/>
            <a:ext cx="2294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Obtain full fundus image from public domain, legally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444E3D-42AF-B9DE-7CF3-43C394B85D79}"/>
              </a:ext>
            </a:extLst>
          </p:cNvPr>
          <p:cNvCxnSpPr>
            <a:cxnSpLocks/>
          </p:cNvCxnSpPr>
          <p:nvPr/>
        </p:nvCxnSpPr>
        <p:spPr>
          <a:xfrm flipV="1">
            <a:off x="2764463" y="1947528"/>
            <a:ext cx="1072429" cy="1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60E794-D06B-1AED-5FB1-C9199A7E4A84}"/>
              </a:ext>
            </a:extLst>
          </p:cNvPr>
          <p:cNvSpPr txBox="1"/>
          <p:nvPr/>
        </p:nvSpPr>
        <p:spPr>
          <a:xfrm>
            <a:off x="3836892" y="1697244"/>
            <a:ext cx="261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a set image subset of various fundus image feature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F7DF92-2C87-BCCB-82EA-2BC0F91D54C6}"/>
              </a:ext>
            </a:extLst>
          </p:cNvPr>
          <p:cNvCxnSpPr>
            <a:cxnSpLocks/>
          </p:cNvCxnSpPr>
          <p:nvPr/>
        </p:nvCxnSpPr>
        <p:spPr>
          <a:xfrm>
            <a:off x="2764463" y="2521611"/>
            <a:ext cx="3615074" cy="0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5C365B-F625-A717-48D9-F02E527AF582}"/>
              </a:ext>
            </a:extLst>
          </p:cNvPr>
          <p:cNvCxnSpPr>
            <a:cxnSpLocks/>
          </p:cNvCxnSpPr>
          <p:nvPr/>
        </p:nvCxnSpPr>
        <p:spPr>
          <a:xfrm flipV="1">
            <a:off x="2764463" y="3208163"/>
            <a:ext cx="1072429" cy="1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60AAAEF7-6049-4B30-B7D2-49FF62388184}"/>
              </a:ext>
            </a:extLst>
          </p:cNvPr>
          <p:cNvCxnSpPr>
            <a:stCxn id="7" idx="1"/>
            <a:endCxn id="6" idx="1"/>
          </p:cNvCxnSpPr>
          <p:nvPr/>
        </p:nvCxnSpPr>
        <p:spPr>
          <a:xfrm rot="10800000">
            <a:off x="713101" y="2548378"/>
            <a:ext cx="307625" cy="675742"/>
          </a:xfrm>
          <a:prstGeom prst="bentConnector3">
            <a:avLst>
              <a:gd name="adj1" fmla="val 17431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24E494-5847-FC40-C39F-EB993C056DDE}"/>
              </a:ext>
            </a:extLst>
          </p:cNvPr>
          <p:cNvSpPr txBox="1"/>
          <p:nvPr/>
        </p:nvSpPr>
        <p:spPr>
          <a:xfrm>
            <a:off x="64323" y="3208163"/>
            <a:ext cx="932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194163"/>
                </a:solidFill>
              </a:rPr>
              <a:t>Revise and Improve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4B2D7-E96D-0DDF-F843-7F2C4F976C23}"/>
              </a:ext>
            </a:extLst>
          </p:cNvPr>
          <p:cNvSpPr txBox="1"/>
          <p:nvPr/>
        </p:nvSpPr>
        <p:spPr>
          <a:xfrm>
            <a:off x="3836892" y="2832119"/>
            <a:ext cx="2617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Ensure that the system met the needs and requirement of Product Owner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C27773-A7BE-3BA9-B875-B40E11E65359}"/>
              </a:ext>
            </a:extLst>
          </p:cNvPr>
          <p:cNvCxnSpPr>
            <a:cxnSpLocks/>
          </p:cNvCxnSpPr>
          <p:nvPr/>
        </p:nvCxnSpPr>
        <p:spPr>
          <a:xfrm flipV="1">
            <a:off x="2764463" y="3883904"/>
            <a:ext cx="1072429" cy="1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43C0E3-23E4-6480-B58D-99DB49575D81}"/>
              </a:ext>
            </a:extLst>
          </p:cNvPr>
          <p:cNvSpPr txBox="1"/>
          <p:nvPr/>
        </p:nvSpPr>
        <p:spPr>
          <a:xfrm>
            <a:off x="3836891" y="3514572"/>
            <a:ext cx="2617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Integrate ML/AI system into a software application for user to interact with the ML system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16ACA7-BF65-9155-0041-55970C1DA453}"/>
              </a:ext>
            </a:extLst>
          </p:cNvPr>
          <p:cNvCxnSpPr>
            <a:cxnSpLocks/>
          </p:cNvCxnSpPr>
          <p:nvPr/>
        </p:nvCxnSpPr>
        <p:spPr>
          <a:xfrm flipV="1">
            <a:off x="2764463" y="4503344"/>
            <a:ext cx="1072429" cy="1"/>
          </a:xfrm>
          <a:prstGeom prst="straightConnector1">
            <a:avLst/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03132E9-F5CD-33CE-D45F-FF0CD68867AB}"/>
              </a:ext>
            </a:extLst>
          </p:cNvPr>
          <p:cNvSpPr txBox="1"/>
          <p:nvPr/>
        </p:nvSpPr>
        <p:spPr>
          <a:xfrm>
            <a:off x="3836891" y="4253236"/>
            <a:ext cx="261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Delivery of final ML system and Project Report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F36CF6C-0D80-C21B-44E9-9709B768B444}"/>
              </a:ext>
            </a:extLst>
          </p:cNvPr>
          <p:cNvSpPr/>
          <p:nvPr/>
        </p:nvSpPr>
        <p:spPr>
          <a:xfrm>
            <a:off x="6379537" y="1661165"/>
            <a:ext cx="340519" cy="1169551"/>
          </a:xfrm>
          <a:prstGeom prst="leftBrace">
            <a:avLst>
              <a:gd name="adj1" fmla="val 8333"/>
              <a:gd name="adj2" fmla="val 39060"/>
            </a:avLst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DE3A68-9600-1727-0C8D-2831A7531167}"/>
              </a:ext>
            </a:extLst>
          </p:cNvPr>
          <p:cNvSpPr txBox="1"/>
          <p:nvPr/>
        </p:nvSpPr>
        <p:spPr>
          <a:xfrm>
            <a:off x="6720056" y="1847240"/>
            <a:ext cx="2204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60000"/>
                    <a:lumOff val="40000"/>
                  </a:schemeClr>
                </a:solidFill>
              </a:rPr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>
                    <a:lumMod val="60000"/>
                    <a:lumOff val="40000"/>
                  </a:schemeClr>
                </a:solidFill>
              </a:rPr>
              <a:t>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K-NN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5">
                    <a:lumMod val="75000"/>
                  </a:schemeClr>
                </a:solidFill>
              </a:rPr>
              <a:t>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2">
                    <a:lumMod val="75000"/>
                  </a:schemeClr>
                </a:solidFill>
              </a:rPr>
              <a:t>Deep Neural Networks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048F0B-68BE-7282-5870-9354764947F9}"/>
              </a:ext>
            </a:extLst>
          </p:cNvPr>
          <p:cNvSpPr txBox="1"/>
          <p:nvPr/>
        </p:nvSpPr>
        <p:spPr>
          <a:xfrm>
            <a:off x="6638468" y="1582184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Approaches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BA3F94-8AF9-8116-79DB-216153DF2E9D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Software Development Process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5D25017-2695-B7AA-6B31-ADDDFA18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1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Data Collection and Labelling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A0239-C11D-4A7F-0983-E19F80E4DE9B}"/>
              </a:ext>
            </a:extLst>
          </p:cNvPr>
          <p:cNvSpPr txBox="1">
            <a:spLocks/>
          </p:cNvSpPr>
          <p:nvPr/>
        </p:nvSpPr>
        <p:spPr>
          <a:xfrm>
            <a:off x="0" y="915126"/>
            <a:ext cx="3703742" cy="38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en-US" sz="1400">
                <a:latin typeface="+mn-lt"/>
              </a:rPr>
              <a:t>Data acquisition and data health check</a:t>
            </a:r>
          </a:p>
          <a:p>
            <a:r>
              <a:rPr lang="en-US" sz="1400">
                <a:latin typeface="+mn-lt"/>
              </a:rPr>
              <a:t>Fundus image acquire from public data set (Rotterdam Eye)</a:t>
            </a:r>
          </a:p>
          <a:p>
            <a:r>
              <a:rPr lang="en-US" sz="1400">
                <a:latin typeface="+mn-lt"/>
              </a:rPr>
              <a:t>Manual labelling of data by domain expert (Kelvin Li)</a:t>
            </a:r>
          </a:p>
          <a:p>
            <a:r>
              <a:rPr lang="en-US" sz="1400">
                <a:latin typeface="+mn-lt"/>
              </a:rPr>
              <a:t>A total of 482 images and 1616 annotations</a:t>
            </a:r>
          </a:p>
          <a:p>
            <a:r>
              <a:rPr lang="en-US" sz="1400">
                <a:latin typeface="+mn-lt"/>
              </a:rPr>
              <a:t>Unbalanced data set</a:t>
            </a:r>
          </a:p>
          <a:p>
            <a:r>
              <a:rPr lang="en-US" sz="1400">
                <a:latin typeface="+mn-lt"/>
              </a:rPr>
              <a:t>Fovea, optic disc, optic cup, drusen, dot hemorrhage are the most common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FE1D19-B1D5-36DD-01DE-05F3ACE10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835" y="1040255"/>
            <a:ext cx="5463165" cy="233784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120C81D-5AEE-7C38-236A-2BE20864B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8010" y="3467665"/>
            <a:ext cx="5778377" cy="559261"/>
          </a:xfrm>
        </p:spPr>
        <p:txBody>
          <a:bodyPr anchor="t"/>
          <a:lstStyle/>
          <a:p>
            <a:pPr>
              <a:buFont typeface="Wingdings" panose="05000000000000000000" pitchFamily="2" charset="2"/>
              <a:buChar char="u"/>
            </a:pPr>
            <a:r>
              <a:rPr lang="en-US" sz="1400">
                <a:latin typeface="+mn-lt"/>
              </a:rPr>
              <a:t>Use </a:t>
            </a:r>
            <a:r>
              <a:rPr lang="en-US" sz="1400" err="1">
                <a:latin typeface="+mn-lt"/>
              </a:rPr>
              <a:t>LabelImg</a:t>
            </a:r>
            <a:r>
              <a:rPr lang="en-US" sz="1400">
                <a:latin typeface="+mn-lt"/>
              </a:rPr>
              <a:t> to label data for object detection</a:t>
            </a:r>
          </a:p>
        </p:txBody>
      </p:sp>
      <p:pic>
        <p:nvPicPr>
          <p:cNvPr id="10" name="Picture 9" descr="图表, 图示, 维恩图&#10;&#10;Description automatically generated">
            <a:extLst>
              <a:ext uri="{FF2B5EF4-FFF2-40B4-BE49-F238E27FC236}">
                <a16:creationId xmlns:a16="http://schemas.microsoft.com/office/drawing/2014/main" id="{BDF45639-67BD-9E11-F51B-5268D8814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54" y="3489679"/>
            <a:ext cx="2919392" cy="15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0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Image Pre-processing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91CA4-AD30-AF98-6742-CB913F7A9558}"/>
              </a:ext>
            </a:extLst>
          </p:cNvPr>
          <p:cNvSpPr txBox="1"/>
          <p:nvPr/>
        </p:nvSpPr>
        <p:spPr>
          <a:xfrm>
            <a:off x="397192" y="998141"/>
            <a:ext cx="5681294" cy="190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39700" indent="0">
              <a:buClr>
                <a:schemeClr val="lt1"/>
              </a:buClr>
              <a:buSzPts val="1400"/>
              <a:buFont typeface="Roboto"/>
              <a:buNone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1pPr>
            <a:lvl2pPr marL="914400" indent="-317500"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sz="1800">
                <a:latin typeface="+mn-lt"/>
              </a:rPr>
              <a:t>We explored below pre-processing methods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Resize 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Normalization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Black area re-fill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Histogram Equalization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CLANE Histogram Equalization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053388-66B3-E81D-0228-53534820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829" y="998141"/>
            <a:ext cx="3362027" cy="1251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B6D5F1-1A71-2745-D641-EC01CC464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916" y="2748197"/>
            <a:ext cx="1597305" cy="1075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6A2EA0-8B17-8F02-42B2-83617AEAE629}"/>
              </a:ext>
            </a:extLst>
          </p:cNvPr>
          <p:cNvSpPr txBox="1"/>
          <p:nvPr/>
        </p:nvSpPr>
        <p:spPr>
          <a:xfrm>
            <a:off x="5266661" y="3909223"/>
            <a:ext cx="46538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>
                <a:solidFill>
                  <a:schemeClr val="lt1"/>
                </a:solidFill>
                <a:latin typeface="+mn-lt"/>
                <a:ea typeface="Roboto"/>
              </a:rPr>
              <a:t>Example of CLANE adjusted image</a:t>
            </a:r>
            <a:endParaRPr lang="en-SG" sz="1200">
              <a:solidFill>
                <a:schemeClr val="lt1"/>
              </a:solidFill>
              <a:latin typeface="+mn-lt"/>
              <a:ea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B2049-0F90-7D15-4647-3E988C4E0279}"/>
              </a:ext>
            </a:extLst>
          </p:cNvPr>
          <p:cNvSpPr txBox="1"/>
          <p:nvPr/>
        </p:nvSpPr>
        <p:spPr>
          <a:xfrm>
            <a:off x="4944823" y="2287030"/>
            <a:ext cx="47885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/>
            <a:r>
              <a:rPr lang="en-GB" sz="1200">
                <a:solidFill>
                  <a:schemeClr val="lt1"/>
                </a:solidFill>
                <a:latin typeface="+mn-lt"/>
                <a:ea typeface="Roboto"/>
              </a:rPr>
              <a:t>Example of Histogram Normalization</a:t>
            </a:r>
            <a:endParaRPr lang="en-SG" sz="1200">
              <a:solidFill>
                <a:schemeClr val="lt1"/>
              </a:solidFill>
              <a:latin typeface="+mn-lt"/>
              <a:ea typeface="Robo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FCBCC9-6817-76AF-9271-E07DA9735ED5}"/>
              </a:ext>
            </a:extLst>
          </p:cNvPr>
          <p:cNvSpPr txBox="1"/>
          <p:nvPr/>
        </p:nvSpPr>
        <p:spPr>
          <a:xfrm>
            <a:off x="602082" y="3154260"/>
            <a:ext cx="5582281" cy="123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39700" indent="0"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+mn-lt"/>
                <a:ea typeface="Roboto"/>
                <a:cs typeface="Roboto"/>
              </a:defRPr>
            </a:lvl1pPr>
            <a:lvl2pPr marL="914400" indent="-317500"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sz="1800"/>
              <a:t>With image preprocessing resizing and normalization, model accuracy perform better. </a:t>
            </a:r>
          </a:p>
        </p:txBody>
      </p:sp>
      <p:sp>
        <p:nvSpPr>
          <p:cNvPr id="17" name="Smiley Face 16">
            <a:extLst>
              <a:ext uri="{FF2B5EF4-FFF2-40B4-BE49-F238E27FC236}">
                <a16:creationId xmlns:a16="http://schemas.microsoft.com/office/drawing/2014/main" id="{B8E0826C-70D8-F484-4755-57ED1742C6C0}"/>
              </a:ext>
            </a:extLst>
          </p:cNvPr>
          <p:cNvSpPr/>
          <p:nvPr/>
        </p:nvSpPr>
        <p:spPr>
          <a:xfrm>
            <a:off x="1677288" y="1357321"/>
            <a:ext cx="258555" cy="25002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highlight>
                <a:srgbClr val="FFFF00"/>
              </a:highlight>
            </a:endParaRPr>
          </a:p>
        </p:txBody>
      </p:sp>
      <p:sp>
        <p:nvSpPr>
          <p:cNvPr id="18" name="Smiley Face 17">
            <a:extLst>
              <a:ext uri="{FF2B5EF4-FFF2-40B4-BE49-F238E27FC236}">
                <a16:creationId xmlns:a16="http://schemas.microsoft.com/office/drawing/2014/main" id="{76A7CD1F-2325-4426-3185-3430AC09FED4}"/>
              </a:ext>
            </a:extLst>
          </p:cNvPr>
          <p:cNvSpPr/>
          <p:nvPr/>
        </p:nvSpPr>
        <p:spPr>
          <a:xfrm>
            <a:off x="2274297" y="1607346"/>
            <a:ext cx="258555" cy="25002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highlight>
                <a:srgbClr val="FFFF00"/>
              </a:highlight>
            </a:endParaRP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A5EFEB65-5B0B-81CA-5E29-38DEEB1047C2}"/>
              </a:ext>
            </a:extLst>
          </p:cNvPr>
          <p:cNvSpPr/>
          <p:nvPr/>
        </p:nvSpPr>
        <p:spPr>
          <a:xfrm>
            <a:off x="2589178" y="1928771"/>
            <a:ext cx="258555" cy="25002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772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71BE5F-8926-D4D2-BF2E-C179FB86CE15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Image Augmentation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938B3-24AC-5956-3B16-FF25736B9ACD}"/>
              </a:ext>
            </a:extLst>
          </p:cNvPr>
          <p:cNvSpPr txBox="1"/>
          <p:nvPr/>
        </p:nvSpPr>
        <p:spPr>
          <a:xfrm>
            <a:off x="534202" y="932912"/>
            <a:ext cx="4532748" cy="2735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39700" indent="0"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+mn-lt"/>
                <a:ea typeface="Roboto"/>
                <a:cs typeface="Roboto"/>
              </a:defRPr>
            </a:lvl1pPr>
            <a:lvl2pPr marL="914400" indent="-317500"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/>
              <a:t>To Increase sample size and enhance model generalization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/>
              <a:t>Flip. 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/>
              <a:t>Rotate.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/>
              <a:t>Color Space/Brightness. 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/>
              <a:t>Shift. 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/>
              <a:t>Zoom.</a:t>
            </a:r>
          </a:p>
          <a:p>
            <a:pPr marL="596900" lvl="1" indent="0">
              <a:buNone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20C73-E624-3E63-C2C6-3447715F5330}"/>
              </a:ext>
            </a:extLst>
          </p:cNvPr>
          <p:cNvSpPr txBox="1"/>
          <p:nvPr/>
        </p:nvSpPr>
        <p:spPr>
          <a:xfrm>
            <a:off x="4906478" y="739219"/>
            <a:ext cx="46538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39700" indent="0">
              <a:buClr>
                <a:schemeClr val="lt1"/>
              </a:buClr>
              <a:buSzPts val="1400"/>
              <a:buFont typeface="Roboto"/>
              <a:buNone/>
              <a:defRPr sz="1800">
                <a:solidFill>
                  <a:schemeClr val="lt1"/>
                </a:solidFill>
                <a:latin typeface="+mn-lt"/>
                <a:ea typeface="Roboto"/>
                <a:cs typeface="Roboto"/>
              </a:defRPr>
            </a:lvl1pPr>
            <a:lvl2pPr marL="596900" indent="0"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2pPr>
            <a:lvl3pPr marL="13716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3pPr>
            <a:lvl4pPr marL="1828800" indent="-317500"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4pPr>
            <a:lvl5pPr marL="2286000" indent="-317500"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5pPr>
            <a:lvl6pPr marL="27432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6pPr>
            <a:lvl7pPr marL="3200400" indent="-317500"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7pPr>
            <a:lvl8pPr marL="3657600" indent="-317500"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8pPr>
            <a:lvl9pPr marL="4114800" indent="-317500"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US" sz="1400"/>
              <a:t>Use </a:t>
            </a:r>
            <a:r>
              <a:rPr lang="en-US" sz="1400" err="1"/>
              <a:t>Keras</a:t>
            </a:r>
            <a:r>
              <a:rPr lang="en-US" sz="1400"/>
              <a:t> &lt;</a:t>
            </a:r>
            <a:r>
              <a:rPr lang="en-US" sz="1400" err="1"/>
              <a:t>ImageDataGenerator</a:t>
            </a:r>
            <a:r>
              <a:rPr lang="en-US" sz="1400"/>
              <a:t>&gt; to realize</a:t>
            </a:r>
            <a:endParaRPr lang="en-SG" sz="1400"/>
          </a:p>
        </p:txBody>
      </p:sp>
      <p:pic>
        <p:nvPicPr>
          <p:cNvPr id="9" name="Picture 8" descr="Chart, shape, bubble chart&#10;&#10;Description automatically generated">
            <a:extLst>
              <a:ext uri="{FF2B5EF4-FFF2-40B4-BE49-F238E27FC236}">
                <a16:creationId xmlns:a16="http://schemas.microsoft.com/office/drawing/2014/main" id="{29C300A4-8910-2730-E371-1C26FCE64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77" b="35638"/>
          <a:stretch/>
        </p:blipFill>
        <p:spPr>
          <a:xfrm>
            <a:off x="781709" y="3294572"/>
            <a:ext cx="1952699" cy="12745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63490-C9C1-8EEC-2895-AFA4E5CACCCC}"/>
              </a:ext>
            </a:extLst>
          </p:cNvPr>
          <p:cNvSpPr txBox="1"/>
          <p:nvPr/>
        </p:nvSpPr>
        <p:spPr>
          <a:xfrm>
            <a:off x="1062133" y="4696573"/>
            <a:ext cx="10408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en-GB" sz="1200">
                <a:solidFill>
                  <a:schemeClr val="lt1"/>
                </a:solidFill>
                <a:latin typeface="+mn-lt"/>
                <a:ea typeface="Roboto"/>
              </a:rPr>
              <a:t>Flip</a:t>
            </a:r>
            <a:endParaRPr lang="en-SG" sz="1200">
              <a:solidFill>
                <a:schemeClr val="lt1"/>
              </a:solidFill>
              <a:latin typeface="+mn-lt"/>
              <a:ea typeface="Roboto"/>
            </a:endParaRP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018F0BC4-D756-26EE-E305-9AB19B61C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20" t="31471" b="5068"/>
          <a:stretch/>
        </p:blipFill>
        <p:spPr>
          <a:xfrm>
            <a:off x="2826390" y="3328849"/>
            <a:ext cx="1806315" cy="1218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BD988C-0A80-76E9-6735-DC517F86ACAC}"/>
              </a:ext>
            </a:extLst>
          </p:cNvPr>
          <p:cNvSpPr txBox="1"/>
          <p:nvPr/>
        </p:nvSpPr>
        <p:spPr>
          <a:xfrm>
            <a:off x="2894798" y="4661543"/>
            <a:ext cx="1450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en-GB" sz="1200">
                <a:solidFill>
                  <a:schemeClr val="lt1"/>
                </a:solidFill>
                <a:latin typeface="+mn-lt"/>
                <a:ea typeface="Roboto"/>
              </a:rPr>
              <a:t>Rotation</a:t>
            </a:r>
            <a:endParaRPr lang="en-SG" sz="1200">
              <a:solidFill>
                <a:schemeClr val="lt1"/>
              </a:solidFill>
              <a:latin typeface="+mn-lt"/>
              <a:ea typeface="Roboto"/>
            </a:endParaRPr>
          </a:p>
        </p:txBody>
      </p:sp>
      <p:pic>
        <p:nvPicPr>
          <p:cNvPr id="13" name="Picture 12" descr="Shape, bubble chart&#10;&#10;Description automatically generated">
            <a:extLst>
              <a:ext uri="{FF2B5EF4-FFF2-40B4-BE49-F238E27FC236}">
                <a16:creationId xmlns:a16="http://schemas.microsoft.com/office/drawing/2014/main" id="{95A221D0-2EE6-9886-88FA-14621EC54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41" y="1120293"/>
            <a:ext cx="2560488" cy="17294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FEF77D-7D81-1B24-1B2F-7880C7EDDB0C}"/>
              </a:ext>
            </a:extLst>
          </p:cNvPr>
          <p:cNvSpPr txBox="1"/>
          <p:nvPr/>
        </p:nvSpPr>
        <p:spPr>
          <a:xfrm>
            <a:off x="6346948" y="2935295"/>
            <a:ext cx="2121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en-US" sz="1200">
                <a:solidFill>
                  <a:schemeClr val="lt1"/>
                </a:solidFill>
                <a:latin typeface="+mn-lt"/>
                <a:ea typeface="Roboto"/>
              </a:rPr>
              <a:t>Brightness</a:t>
            </a:r>
            <a:endParaRPr lang="en-SG" sz="1200">
              <a:solidFill>
                <a:schemeClr val="lt1"/>
              </a:solidFill>
              <a:latin typeface="+mn-lt"/>
              <a:ea typeface="Roboto"/>
            </a:endParaRPr>
          </a:p>
        </p:txBody>
      </p:sp>
      <p:pic>
        <p:nvPicPr>
          <p:cNvPr id="15" name="Picture 14" descr="Shape, bubble chart&#10;&#10;Description automatically generated">
            <a:extLst>
              <a:ext uri="{FF2B5EF4-FFF2-40B4-BE49-F238E27FC236}">
                <a16:creationId xmlns:a16="http://schemas.microsoft.com/office/drawing/2014/main" id="{5C140D3D-6C9B-97A4-2CD5-A89494A7D8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759" t="2241" r="610" b="39255"/>
          <a:stretch/>
        </p:blipFill>
        <p:spPr>
          <a:xfrm>
            <a:off x="4724687" y="3341472"/>
            <a:ext cx="1952699" cy="12184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B4AE04-9794-A6CA-B963-49A09F6A630D}"/>
              </a:ext>
            </a:extLst>
          </p:cNvPr>
          <p:cNvSpPr txBox="1"/>
          <p:nvPr/>
        </p:nvSpPr>
        <p:spPr>
          <a:xfrm>
            <a:off x="4975950" y="4665993"/>
            <a:ext cx="1450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en-US" sz="1200">
                <a:solidFill>
                  <a:schemeClr val="lt1"/>
                </a:solidFill>
                <a:latin typeface="+mn-lt"/>
                <a:ea typeface="Roboto"/>
              </a:rPr>
              <a:t>Shift</a:t>
            </a:r>
            <a:endParaRPr lang="en-SG" sz="1200">
              <a:solidFill>
                <a:schemeClr val="lt1"/>
              </a:solidFill>
              <a:latin typeface="+mn-lt"/>
              <a:ea typeface="Roboto"/>
            </a:endParaRPr>
          </a:p>
        </p:txBody>
      </p:sp>
      <p:pic>
        <p:nvPicPr>
          <p:cNvPr id="17" name="Picture 16" descr="Shape, bubble chart&#10;&#10;Description automatically generated">
            <a:extLst>
              <a:ext uri="{FF2B5EF4-FFF2-40B4-BE49-F238E27FC236}">
                <a16:creationId xmlns:a16="http://schemas.microsoft.com/office/drawing/2014/main" id="{BD1DD41F-BB95-723B-007C-CDF239E59E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57" t="29782" r="45620" b="4781"/>
          <a:stretch/>
        </p:blipFill>
        <p:spPr bwMode="auto">
          <a:xfrm>
            <a:off x="6797583" y="3341472"/>
            <a:ext cx="1781713" cy="12059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C61F3D-1B7F-CA53-E71E-516B2BF4516D}"/>
              </a:ext>
            </a:extLst>
          </p:cNvPr>
          <p:cNvSpPr txBox="1"/>
          <p:nvPr/>
        </p:nvSpPr>
        <p:spPr>
          <a:xfrm>
            <a:off x="6963353" y="4676607"/>
            <a:ext cx="14501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/>
            <a:r>
              <a:rPr lang="en-US" sz="1200">
                <a:solidFill>
                  <a:schemeClr val="lt1"/>
                </a:solidFill>
                <a:latin typeface="+mn-lt"/>
                <a:ea typeface="Roboto"/>
              </a:rPr>
              <a:t>Zoom</a:t>
            </a:r>
            <a:endParaRPr lang="en-SG" sz="1200">
              <a:solidFill>
                <a:schemeClr val="lt1"/>
              </a:solidFill>
              <a:latin typeface="+mn-lt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5691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62EF8E8-D127-4CCB-DE14-36EE0BC6EFD7}"/>
              </a:ext>
            </a:extLst>
          </p:cNvPr>
          <p:cNvSpPr txBox="1"/>
          <p:nvPr/>
        </p:nvSpPr>
        <p:spPr>
          <a:xfrm>
            <a:off x="713100" y="1040799"/>
            <a:ext cx="4657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194163"/>
                </a:solidFill>
              </a:rPr>
              <a:t>Training and Test data availability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B8260-8C55-0BEC-DEDB-5648CFF5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FDF076E-051E-D40C-95E2-2796630BC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476452"/>
              </p:ext>
            </p:extLst>
          </p:nvPr>
        </p:nvGraphicFramePr>
        <p:xfrm>
          <a:off x="1217096" y="1516981"/>
          <a:ext cx="6709808" cy="1102360"/>
        </p:xfrm>
        <a:graphic>
          <a:graphicData uri="http://schemas.openxmlformats.org/drawingml/2006/table">
            <a:tbl>
              <a:tblPr firstRow="1" bandRow="1">
                <a:tableStyleId>{17CCF7A1-BF2F-4110-9ECE-4E4935E85AF7}</a:tableStyleId>
              </a:tblPr>
              <a:tblGrid>
                <a:gridCol w="1677452">
                  <a:extLst>
                    <a:ext uri="{9D8B030D-6E8A-4147-A177-3AD203B41FA5}">
                      <a16:colId xmlns:a16="http://schemas.microsoft.com/office/drawing/2014/main" val="669729753"/>
                    </a:ext>
                  </a:extLst>
                </a:gridCol>
                <a:gridCol w="1677452">
                  <a:extLst>
                    <a:ext uri="{9D8B030D-6E8A-4147-A177-3AD203B41FA5}">
                      <a16:colId xmlns:a16="http://schemas.microsoft.com/office/drawing/2014/main" val="4015209302"/>
                    </a:ext>
                  </a:extLst>
                </a:gridCol>
                <a:gridCol w="1677452">
                  <a:extLst>
                    <a:ext uri="{9D8B030D-6E8A-4147-A177-3AD203B41FA5}">
                      <a16:colId xmlns:a16="http://schemas.microsoft.com/office/drawing/2014/main" val="3422728185"/>
                    </a:ext>
                  </a:extLst>
                </a:gridCol>
                <a:gridCol w="1677452">
                  <a:extLst>
                    <a:ext uri="{9D8B030D-6E8A-4147-A177-3AD203B41FA5}">
                      <a16:colId xmlns:a16="http://schemas.microsoft.com/office/drawing/2014/main" val="2878772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Data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01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Rotterdam Ophthalmic Data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rodrep.com/data-sets.html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96855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7917C7F0-009B-84BF-B3D0-E945B127DF04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Data and Tools Requirement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98AEA6-C4FC-9A8F-C910-52E8DE2FB609}"/>
              </a:ext>
            </a:extLst>
          </p:cNvPr>
          <p:cNvSpPr txBox="1"/>
          <p:nvPr/>
        </p:nvSpPr>
        <p:spPr>
          <a:xfrm>
            <a:off x="631820" y="963232"/>
            <a:ext cx="4657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194163"/>
                </a:solidFill>
              </a:rPr>
              <a:t>Machine Learning tools and techniques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46ED4-F113-D21F-97A2-00FDA468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742EB5-5C5A-9664-4D93-CF771B33E858}"/>
              </a:ext>
            </a:extLst>
          </p:cNvPr>
          <p:cNvSpPr txBox="1"/>
          <p:nvPr/>
        </p:nvSpPr>
        <p:spPr>
          <a:xfrm>
            <a:off x="4956619" y="1879252"/>
            <a:ext cx="24929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0000"/>
                    <a:lumOff val="40000"/>
                  </a:schemeClr>
                </a:solidFill>
              </a:rPr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60000"/>
                    <a:lumOff val="40000"/>
                  </a:schemeClr>
                </a:solidFill>
              </a:rPr>
              <a:t>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K-NN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Deep Neural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E6663-C189-645E-FB52-96A61218BFE9}"/>
              </a:ext>
            </a:extLst>
          </p:cNvPr>
          <p:cNvSpPr txBox="1"/>
          <p:nvPr/>
        </p:nvSpPr>
        <p:spPr>
          <a:xfrm>
            <a:off x="4804219" y="1541282"/>
            <a:ext cx="16619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194163"/>
                </a:solidFill>
              </a:rPr>
              <a:t>Techniques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9C9DFE2-BA09-6197-A7B9-A6BBCA69D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30069"/>
              </p:ext>
            </p:extLst>
          </p:nvPr>
        </p:nvGraphicFramePr>
        <p:xfrm>
          <a:off x="481060" y="1938240"/>
          <a:ext cx="4029260" cy="2180720"/>
        </p:xfrm>
        <a:graphic>
          <a:graphicData uri="http://schemas.openxmlformats.org/drawingml/2006/table">
            <a:tbl>
              <a:tblPr firstRow="1" bandRow="1">
                <a:tableStyleId>{17CCF7A1-BF2F-4110-9ECE-4E4935E85AF7}</a:tableStyleId>
              </a:tblPr>
              <a:tblGrid>
                <a:gridCol w="1157474">
                  <a:extLst>
                    <a:ext uri="{9D8B030D-6E8A-4147-A177-3AD203B41FA5}">
                      <a16:colId xmlns:a16="http://schemas.microsoft.com/office/drawing/2014/main" val="4153941580"/>
                    </a:ext>
                  </a:extLst>
                </a:gridCol>
                <a:gridCol w="1976438">
                  <a:extLst>
                    <a:ext uri="{9D8B030D-6E8A-4147-A177-3AD203B41FA5}">
                      <a16:colId xmlns:a16="http://schemas.microsoft.com/office/drawing/2014/main" val="3677699041"/>
                    </a:ext>
                  </a:extLst>
                </a:gridCol>
                <a:gridCol w="895348">
                  <a:extLst>
                    <a:ext uri="{9D8B030D-6E8A-4147-A177-3AD203B41FA5}">
                      <a16:colId xmlns:a16="http://schemas.microsoft.com/office/drawing/2014/main" val="3771541934"/>
                    </a:ext>
                  </a:extLst>
                </a:gridCol>
              </a:tblGrid>
              <a:tr h="231905">
                <a:tc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264561"/>
                  </a:ext>
                </a:extLst>
              </a:tr>
              <a:tr h="237620">
                <a:tc>
                  <a:txBody>
                    <a:bodyPr/>
                    <a:lstStyle/>
                    <a:p>
                      <a:r>
                        <a:rPr lang="en-US" sz="1050" b="1" err="1"/>
                        <a:t>ImgLabel</a:t>
                      </a:r>
                      <a:endParaRPr lang="en-US" sz="10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Label 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66619"/>
                  </a:ext>
                </a:extLst>
              </a:tr>
              <a:tr h="233810">
                <a:tc>
                  <a:txBody>
                    <a:bodyPr/>
                    <a:lstStyle/>
                    <a:p>
                      <a:r>
                        <a:rPr lang="en-US" sz="1050" b="1" err="1"/>
                        <a:t>Roboflow</a:t>
                      </a:r>
                      <a:endParaRPr lang="en-US" sz="10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Data preprocessing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10382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r>
                        <a:rPr lang="en-US" sz="1050" b="1"/>
                        <a:t>Scikit-Learn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Machine Learning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880457"/>
                  </a:ext>
                </a:extLst>
              </a:tr>
              <a:tr h="197615">
                <a:tc>
                  <a:txBody>
                    <a:bodyPr/>
                    <a:lstStyle/>
                    <a:p>
                      <a:r>
                        <a:rPr lang="en-US" sz="1050" b="1" err="1"/>
                        <a:t>Keras</a:t>
                      </a:r>
                      <a:endParaRPr lang="en-US" sz="10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Deep Learning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94790"/>
                  </a:ext>
                </a:extLst>
              </a:tr>
              <a:tr h="260480">
                <a:tc>
                  <a:txBody>
                    <a:bodyPr/>
                    <a:lstStyle/>
                    <a:p>
                      <a:r>
                        <a:rPr lang="en-US" sz="1050" b="1" err="1"/>
                        <a:t>PyTorch</a:t>
                      </a:r>
                      <a:endParaRPr lang="en-US" sz="10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Deep Learning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24465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r>
                        <a:rPr lang="en-US" sz="1050" b="1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909745"/>
                  </a:ext>
                </a:extLst>
              </a:tr>
              <a:tr h="286703">
                <a:tc>
                  <a:txBody>
                    <a:bodyPr/>
                    <a:lstStyle/>
                    <a:p>
                      <a:r>
                        <a:rPr lang="en-US" sz="1050" b="1"/>
                        <a:t>Google </a:t>
                      </a:r>
                      <a:r>
                        <a:rPr lang="en-US" sz="1050" b="1" err="1"/>
                        <a:t>CoLab</a:t>
                      </a:r>
                      <a:endParaRPr lang="en-US" sz="10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Training Models and project 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9570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14E9C12-1CA7-B785-8A02-ABA2967F2A0E}"/>
              </a:ext>
            </a:extLst>
          </p:cNvPr>
          <p:cNvSpPr txBox="1"/>
          <p:nvPr/>
        </p:nvSpPr>
        <p:spPr>
          <a:xfrm>
            <a:off x="481060" y="1540698"/>
            <a:ext cx="908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194163"/>
                </a:solidFill>
              </a:rPr>
              <a:t>Tools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29A2D3-5026-1FCB-AC1F-404637982615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Data and Tools Requirement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00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6591E-E6A9-F343-F6E0-5AEC7A490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00" y="1240516"/>
            <a:ext cx="7717800" cy="383099"/>
          </a:xfrm>
        </p:spPr>
        <p:txBody>
          <a:bodyPr/>
          <a:lstStyle/>
          <a:p>
            <a:pPr marL="139700" indent="0">
              <a:buNone/>
            </a:pPr>
            <a:r>
              <a:rPr 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BE39-1CA6-CAA0-59DF-25954F2BAF57}"/>
              </a:ext>
            </a:extLst>
          </p:cNvPr>
          <p:cNvSpPr txBox="1"/>
          <p:nvPr/>
        </p:nvSpPr>
        <p:spPr>
          <a:xfrm>
            <a:off x="713100" y="1049080"/>
            <a:ext cx="4657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194163"/>
                </a:solidFill>
              </a:rPr>
              <a:t>Software Development tools and availability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868AC-1938-CC69-A7B8-DD5F87A8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AA13011D-6E4F-F00D-783F-BFD7DE9E3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070714"/>
              </p:ext>
            </p:extLst>
          </p:nvPr>
        </p:nvGraphicFramePr>
        <p:xfrm>
          <a:off x="971363" y="1548293"/>
          <a:ext cx="6520050" cy="1517780"/>
        </p:xfrm>
        <a:graphic>
          <a:graphicData uri="http://schemas.openxmlformats.org/drawingml/2006/table">
            <a:tbl>
              <a:tblPr firstRow="1" bandRow="1">
                <a:tableStyleId>{17CCF7A1-BF2F-4110-9ECE-4E4935E85AF7}</a:tableStyleId>
              </a:tblPr>
              <a:tblGrid>
                <a:gridCol w="1447987">
                  <a:extLst>
                    <a:ext uri="{9D8B030D-6E8A-4147-A177-3AD203B41FA5}">
                      <a16:colId xmlns:a16="http://schemas.microsoft.com/office/drawing/2014/main" val="4153941580"/>
                    </a:ext>
                  </a:extLst>
                </a:gridCol>
                <a:gridCol w="2609543">
                  <a:extLst>
                    <a:ext uri="{9D8B030D-6E8A-4147-A177-3AD203B41FA5}">
                      <a16:colId xmlns:a16="http://schemas.microsoft.com/office/drawing/2014/main" val="3677699041"/>
                    </a:ext>
                  </a:extLst>
                </a:gridCol>
                <a:gridCol w="2462520">
                  <a:extLst>
                    <a:ext uri="{9D8B030D-6E8A-4147-A177-3AD203B41FA5}">
                      <a16:colId xmlns:a16="http://schemas.microsoft.com/office/drawing/2014/main" val="2801764855"/>
                    </a:ext>
                  </a:extLst>
                </a:gridCol>
              </a:tblGrid>
              <a:tr h="231905">
                <a:tc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264561"/>
                  </a:ext>
                </a:extLst>
              </a:tr>
              <a:tr h="237620">
                <a:tc>
                  <a:txBody>
                    <a:bodyPr/>
                    <a:lstStyle/>
                    <a:p>
                      <a:r>
                        <a:rPr lang="en-US" sz="1050" b="1"/>
                        <a:t>Visual Studio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Development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66619"/>
                  </a:ext>
                </a:extLst>
              </a:tr>
              <a:tr h="233810">
                <a:tc>
                  <a:txBody>
                    <a:bodyPr/>
                    <a:lstStyle/>
                    <a:p>
                      <a:r>
                        <a:rPr lang="en-US" sz="1050" b="1"/>
                        <a:t>Python / 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10382"/>
                  </a:ext>
                </a:extLst>
              </a:tr>
              <a:tr h="249050">
                <a:tc>
                  <a:txBody>
                    <a:bodyPr/>
                    <a:lstStyle/>
                    <a:p>
                      <a:r>
                        <a:rPr lang="en-US" sz="1050" b="1"/>
                        <a:t>Angular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Web UI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880457"/>
                  </a:ext>
                </a:extLst>
              </a:tr>
              <a:tr h="197615">
                <a:tc>
                  <a:txBody>
                    <a:bodyPr/>
                    <a:lstStyle/>
                    <a:p>
                      <a:r>
                        <a:rPr lang="en-US" sz="1050" b="1"/>
                        <a:t>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Python-based Web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94790"/>
                  </a:ext>
                </a:extLst>
              </a:tr>
              <a:tr h="260480">
                <a:tc>
                  <a:txBody>
                    <a:bodyPr/>
                    <a:lstStyle/>
                    <a:p>
                      <a:r>
                        <a:rPr lang="en-US" sz="1050" b="1"/>
                        <a:t>Jetty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Web Container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2446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EFD721F-0D38-D9FB-C893-2E367737B5D6}"/>
              </a:ext>
            </a:extLst>
          </p:cNvPr>
          <p:cNvSpPr txBox="1"/>
          <p:nvPr/>
        </p:nvSpPr>
        <p:spPr>
          <a:xfrm>
            <a:off x="713100" y="3299936"/>
            <a:ext cx="4657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194163"/>
                </a:solidFill>
              </a:rPr>
              <a:t>Hardware requirements and availability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1F051CB-EE5A-280C-EBB7-2AEA8D9F4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365380"/>
              </p:ext>
            </p:extLst>
          </p:nvPr>
        </p:nvGraphicFramePr>
        <p:xfrm>
          <a:off x="971363" y="3841576"/>
          <a:ext cx="6520050" cy="502920"/>
        </p:xfrm>
        <a:graphic>
          <a:graphicData uri="http://schemas.openxmlformats.org/drawingml/2006/table">
            <a:tbl>
              <a:tblPr firstRow="1" bandRow="1">
                <a:tableStyleId>{17CCF7A1-BF2F-4110-9ECE-4E4935E85AF7}</a:tableStyleId>
              </a:tblPr>
              <a:tblGrid>
                <a:gridCol w="1447987">
                  <a:extLst>
                    <a:ext uri="{9D8B030D-6E8A-4147-A177-3AD203B41FA5}">
                      <a16:colId xmlns:a16="http://schemas.microsoft.com/office/drawing/2014/main" val="4153941580"/>
                    </a:ext>
                  </a:extLst>
                </a:gridCol>
                <a:gridCol w="2609543">
                  <a:extLst>
                    <a:ext uri="{9D8B030D-6E8A-4147-A177-3AD203B41FA5}">
                      <a16:colId xmlns:a16="http://schemas.microsoft.com/office/drawing/2014/main" val="3677699041"/>
                    </a:ext>
                  </a:extLst>
                </a:gridCol>
                <a:gridCol w="2462520">
                  <a:extLst>
                    <a:ext uri="{9D8B030D-6E8A-4147-A177-3AD203B41FA5}">
                      <a16:colId xmlns:a16="http://schemas.microsoft.com/office/drawing/2014/main" val="2801764855"/>
                    </a:ext>
                  </a:extLst>
                </a:gridCol>
              </a:tblGrid>
              <a:tr h="231905">
                <a:tc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/>
                        <a:t>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264561"/>
                  </a:ext>
                </a:extLst>
              </a:tr>
              <a:tr h="237620">
                <a:tc>
                  <a:txBody>
                    <a:bodyPr/>
                    <a:lstStyle/>
                    <a:p>
                      <a:r>
                        <a:rPr lang="en-US" sz="1050" b="1"/>
                        <a:t>Personal 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Development and Demonstration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6661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4B880F35-4595-107A-F605-786B23232068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Data and Tools Requirement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55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Progress Update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7D77BB-580A-0B7D-5FBB-25CB83D8A440}"/>
              </a:ext>
            </a:extLst>
          </p:cNvPr>
          <p:cNvSpPr/>
          <p:nvPr/>
        </p:nvSpPr>
        <p:spPr>
          <a:xfrm>
            <a:off x="3506063" y="971044"/>
            <a:ext cx="1723603" cy="572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Fundus data set (16 classes)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AFA9F8-5265-3585-64E7-854015949AA9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2986963" y="1543744"/>
            <a:ext cx="1380902" cy="3251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2AEE6F-DBD1-C9CB-7DDE-E8AA3B716DA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367864" y="1543744"/>
            <a:ext cx="1430444" cy="3524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D6445C-8D85-BCF7-26C3-A89212C6B392}"/>
              </a:ext>
            </a:extLst>
          </p:cNvPr>
          <p:cNvSpPr/>
          <p:nvPr/>
        </p:nvSpPr>
        <p:spPr>
          <a:xfrm>
            <a:off x="2177759" y="1868941"/>
            <a:ext cx="1618408" cy="565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Under-Represented (11)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94B70EA-423B-1160-8126-8791F4E7C715}"/>
              </a:ext>
            </a:extLst>
          </p:cNvPr>
          <p:cNvSpPr/>
          <p:nvPr/>
        </p:nvSpPr>
        <p:spPr>
          <a:xfrm>
            <a:off x="5025518" y="1896233"/>
            <a:ext cx="1545579" cy="565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Over-Represented (5)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41997-4C4B-E69D-308E-55A750AC82EC}"/>
              </a:ext>
            </a:extLst>
          </p:cNvPr>
          <p:cNvSpPr txBox="1"/>
          <p:nvPr/>
        </p:nvSpPr>
        <p:spPr>
          <a:xfrm>
            <a:off x="4930922" y="2475789"/>
            <a:ext cx="17347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fovea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optic cup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optic disc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drusen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dot hemorrhage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32686-F9D1-5B7A-6C8F-DC4A2BB2CC6C}"/>
              </a:ext>
            </a:extLst>
          </p:cNvPr>
          <p:cNvSpPr txBox="1"/>
          <p:nvPr/>
        </p:nvSpPr>
        <p:spPr>
          <a:xfrm>
            <a:off x="1901076" y="2468933"/>
            <a:ext cx="267092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artefact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microaneurysm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epiretinal membrane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dot hemorrhage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chorodial nevus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pigmentation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flame shaped hemorrhage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myelinated nerve fibre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hard exudates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cotton wool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roth spot</a:t>
            </a:r>
          </a:p>
        </p:txBody>
      </p:sp>
    </p:spTree>
    <p:extLst>
      <p:ext uri="{BB962C8B-B14F-4D97-AF65-F5344CB8AC3E}">
        <p14:creationId xmlns:p14="http://schemas.microsoft.com/office/powerpoint/2010/main" val="2163914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Progress Update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87215-3D46-B011-4AA7-7B7AA441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83" y="1478033"/>
            <a:ext cx="2376875" cy="1909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C9683-7A83-F41B-F013-CA16DD716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73"/>
          <a:stretch/>
        </p:blipFill>
        <p:spPr>
          <a:xfrm>
            <a:off x="3040554" y="1463083"/>
            <a:ext cx="1793413" cy="1909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922DB-FE0A-4CF7-4804-02A6C7427F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26"/>
          <a:stretch/>
        </p:blipFill>
        <p:spPr>
          <a:xfrm>
            <a:off x="4945381" y="1478458"/>
            <a:ext cx="1765883" cy="1941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A6DC7-C177-5BD7-DF5D-F5E8EC515C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80"/>
          <a:stretch/>
        </p:blipFill>
        <p:spPr>
          <a:xfrm>
            <a:off x="6793222" y="1474226"/>
            <a:ext cx="1777437" cy="1973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6C1A47-5033-A4C2-0490-F86485BEA14B}"/>
              </a:ext>
            </a:extLst>
          </p:cNvPr>
          <p:cNvSpPr txBox="1"/>
          <p:nvPr/>
        </p:nvSpPr>
        <p:spPr>
          <a:xfrm>
            <a:off x="838195" y="100311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Support Vector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1F6EA-22A8-D683-00FF-3795C963CC3F}"/>
              </a:ext>
            </a:extLst>
          </p:cNvPr>
          <p:cNvSpPr txBox="1"/>
          <p:nvPr/>
        </p:nvSpPr>
        <p:spPr>
          <a:xfrm>
            <a:off x="3054673" y="939863"/>
            <a:ext cx="1793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Random Forest Classifier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75E10-F16F-0066-5905-F0BF1E29E332}"/>
              </a:ext>
            </a:extLst>
          </p:cNvPr>
          <p:cNvSpPr txBox="1"/>
          <p:nvPr/>
        </p:nvSpPr>
        <p:spPr>
          <a:xfrm>
            <a:off x="4888395" y="996756"/>
            <a:ext cx="1793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K-Nearest </a:t>
            </a:r>
            <a:r>
              <a:rPr lang="en-US" err="1"/>
              <a:t>Neigbour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677AEB-567F-EB20-A9F0-931AA35A39A5}"/>
              </a:ext>
            </a:extLst>
          </p:cNvPr>
          <p:cNvSpPr txBox="1"/>
          <p:nvPr/>
        </p:nvSpPr>
        <p:spPr>
          <a:xfrm>
            <a:off x="6681808" y="996756"/>
            <a:ext cx="1793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LDA Classifier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F6A3E8-6848-AF83-0302-2B9189C64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802" y="3435009"/>
            <a:ext cx="1795569" cy="1197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6FD34A-524D-01C0-3BDB-884D5C844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398" y="3435297"/>
            <a:ext cx="1795569" cy="11968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CA2CA5-4B07-D5C8-BB60-DB65D8E5A3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24" y="3435009"/>
            <a:ext cx="1795341" cy="1196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D7D2F2-C642-D035-20E6-A1267B9238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2211" y="3427390"/>
            <a:ext cx="1818449" cy="12121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5EAE75-1D4B-E4DB-656D-18E4BAA1AD75}"/>
              </a:ext>
            </a:extLst>
          </p:cNvPr>
          <p:cNvSpPr/>
          <p:nvPr/>
        </p:nvSpPr>
        <p:spPr>
          <a:xfrm>
            <a:off x="838195" y="1739263"/>
            <a:ext cx="7896372" cy="990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3EF10B-1C5B-3E33-E73F-634D4495B1EF}"/>
              </a:ext>
            </a:extLst>
          </p:cNvPr>
          <p:cNvSpPr txBox="1"/>
          <p:nvPr/>
        </p:nvSpPr>
        <p:spPr>
          <a:xfrm>
            <a:off x="93330" y="1652896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rgbClr val="FF0000"/>
                </a:solidFill>
              </a:rPr>
              <a:t>optic disc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072903-0FE1-E07D-14EB-3E2AEEE7A406}"/>
              </a:ext>
            </a:extLst>
          </p:cNvPr>
          <p:cNvSpPr/>
          <p:nvPr/>
        </p:nvSpPr>
        <p:spPr>
          <a:xfrm>
            <a:off x="840467" y="2000847"/>
            <a:ext cx="7896372" cy="990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F345A2-6129-4CDF-7F5B-3C2273BFD24C}"/>
              </a:ext>
            </a:extLst>
          </p:cNvPr>
          <p:cNvSpPr txBox="1"/>
          <p:nvPr/>
        </p:nvSpPr>
        <p:spPr>
          <a:xfrm>
            <a:off x="109250" y="1928128"/>
            <a:ext cx="4860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rgbClr val="FF0000"/>
                </a:solidFill>
              </a:rPr>
              <a:t>fovea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BFA48E-0C3D-17A6-28A0-232C5E0AD44D}"/>
              </a:ext>
            </a:extLst>
          </p:cNvPr>
          <p:cNvSpPr/>
          <p:nvPr/>
        </p:nvSpPr>
        <p:spPr>
          <a:xfrm>
            <a:off x="774499" y="2719630"/>
            <a:ext cx="7896372" cy="9904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2C96F8-5AEC-03CE-98CD-3FB40C0175F4}"/>
              </a:ext>
            </a:extLst>
          </p:cNvPr>
          <p:cNvSpPr txBox="1"/>
          <p:nvPr/>
        </p:nvSpPr>
        <p:spPr>
          <a:xfrm>
            <a:off x="65526" y="2640087"/>
            <a:ext cx="84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rgbClr val="FF0000"/>
                </a:solidFill>
              </a:rPr>
              <a:t>blot hemorrhage</a:t>
            </a:r>
          </a:p>
        </p:txBody>
      </p:sp>
    </p:spTree>
    <p:extLst>
      <p:ext uri="{BB962C8B-B14F-4D97-AF65-F5344CB8AC3E}">
        <p14:creationId xmlns:p14="http://schemas.microsoft.com/office/powerpoint/2010/main" val="320100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CDEBF-9DED-966A-1BC8-D66ACBCC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CC4AB3-88A4-4030-3A89-70563640466D}"/>
              </a:ext>
            </a:extLst>
          </p:cNvPr>
          <p:cNvSpPr/>
          <p:nvPr/>
        </p:nvSpPr>
        <p:spPr>
          <a:xfrm>
            <a:off x="549350" y="1420343"/>
            <a:ext cx="1924492" cy="2843313"/>
          </a:xfrm>
          <a:prstGeom prst="rect">
            <a:avLst/>
          </a:prstGeom>
          <a:solidFill>
            <a:srgbClr val="E8F6F8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34F49-0F5C-7A87-EB1F-5CEC284B9142}"/>
              </a:ext>
            </a:extLst>
          </p:cNvPr>
          <p:cNvSpPr/>
          <p:nvPr/>
        </p:nvSpPr>
        <p:spPr>
          <a:xfrm>
            <a:off x="549350" y="1420343"/>
            <a:ext cx="1924492" cy="496186"/>
          </a:xfrm>
          <a:prstGeom prst="rect">
            <a:avLst/>
          </a:prstGeom>
          <a:solidFill>
            <a:srgbClr val="93C6B6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Zhong </a:t>
            </a:r>
            <a:r>
              <a:rPr lang="en-US" b="1" err="1"/>
              <a:t>Xiaohui</a:t>
            </a:r>
            <a:endParaRPr lang="en-US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DA7BFD-9FFA-F049-B2B9-EAE33460660E}"/>
              </a:ext>
            </a:extLst>
          </p:cNvPr>
          <p:cNvSpPr/>
          <p:nvPr/>
        </p:nvSpPr>
        <p:spPr>
          <a:xfrm>
            <a:off x="2647508" y="1420343"/>
            <a:ext cx="1924492" cy="2843313"/>
          </a:xfrm>
          <a:prstGeom prst="rect">
            <a:avLst/>
          </a:prstGeom>
          <a:solidFill>
            <a:srgbClr val="E8F6F8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E05240-DAA3-F3E2-7DF9-569F913B06D8}"/>
              </a:ext>
            </a:extLst>
          </p:cNvPr>
          <p:cNvSpPr/>
          <p:nvPr/>
        </p:nvSpPr>
        <p:spPr>
          <a:xfrm>
            <a:off x="2647508" y="1420343"/>
            <a:ext cx="1924492" cy="496186"/>
          </a:xfrm>
          <a:prstGeom prst="rect">
            <a:avLst/>
          </a:prstGeom>
          <a:solidFill>
            <a:srgbClr val="93C6B6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Kelvin Li </a:t>
            </a:r>
            <a:r>
              <a:rPr lang="en-US" b="1" err="1"/>
              <a:t>Zhenghao</a:t>
            </a:r>
            <a:endParaRPr lang="en-US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E14CAA-9428-110A-1321-57E14F8A1A66}"/>
              </a:ext>
            </a:extLst>
          </p:cNvPr>
          <p:cNvSpPr/>
          <p:nvPr/>
        </p:nvSpPr>
        <p:spPr>
          <a:xfrm>
            <a:off x="4745666" y="1420343"/>
            <a:ext cx="1924492" cy="2843313"/>
          </a:xfrm>
          <a:prstGeom prst="rect">
            <a:avLst/>
          </a:prstGeom>
          <a:solidFill>
            <a:srgbClr val="E8F6F8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2E00C2-20DD-60DD-A323-5D9AC7F2F53D}"/>
              </a:ext>
            </a:extLst>
          </p:cNvPr>
          <p:cNvSpPr/>
          <p:nvPr/>
        </p:nvSpPr>
        <p:spPr>
          <a:xfrm>
            <a:off x="4745666" y="1420343"/>
            <a:ext cx="1924492" cy="496186"/>
          </a:xfrm>
          <a:prstGeom prst="rect">
            <a:avLst/>
          </a:prstGeom>
          <a:solidFill>
            <a:srgbClr val="93C6B6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Zheng </a:t>
            </a:r>
            <a:r>
              <a:rPr lang="en-US" b="1" err="1"/>
              <a:t>Xiaolan</a:t>
            </a:r>
            <a:endParaRPr lang="en-US" b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DD271E-B32A-E526-622D-3867898939D4}"/>
              </a:ext>
            </a:extLst>
          </p:cNvPr>
          <p:cNvSpPr/>
          <p:nvPr/>
        </p:nvSpPr>
        <p:spPr>
          <a:xfrm>
            <a:off x="6843824" y="1420343"/>
            <a:ext cx="1924492" cy="2843313"/>
          </a:xfrm>
          <a:prstGeom prst="rect">
            <a:avLst/>
          </a:prstGeom>
          <a:solidFill>
            <a:srgbClr val="E8F6F8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E9746-2BB8-526F-0EF4-1C7A87BC6DA4}"/>
              </a:ext>
            </a:extLst>
          </p:cNvPr>
          <p:cNvSpPr/>
          <p:nvPr/>
        </p:nvSpPr>
        <p:spPr>
          <a:xfrm>
            <a:off x="6843824" y="1420343"/>
            <a:ext cx="1924492" cy="496186"/>
          </a:xfrm>
          <a:prstGeom prst="rect">
            <a:avLst/>
          </a:prstGeom>
          <a:solidFill>
            <a:srgbClr val="93C6B6"/>
          </a:solidFill>
          <a:ln>
            <a:solidFill>
              <a:srgbClr val="1941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Lim Chang Siang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903211-32EF-52BC-24B4-17FE8D59AEF4}"/>
              </a:ext>
            </a:extLst>
          </p:cNvPr>
          <p:cNvSpPr txBox="1"/>
          <p:nvPr/>
        </p:nvSpPr>
        <p:spPr>
          <a:xfrm>
            <a:off x="549350" y="2073467"/>
            <a:ext cx="1924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Team 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Business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UI / UX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Machine Learning Engineer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E1B315-4599-E579-602D-9ACCBA7C828B}"/>
              </a:ext>
            </a:extLst>
          </p:cNvPr>
          <p:cNvSpPr txBox="1"/>
          <p:nvPr/>
        </p:nvSpPr>
        <p:spPr>
          <a:xfrm>
            <a:off x="2647508" y="2073467"/>
            <a:ext cx="1924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Product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Domain 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Machine Learning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75D9A9-072F-0974-FE1D-5A6D243D4D66}"/>
              </a:ext>
            </a:extLst>
          </p:cNvPr>
          <p:cNvSpPr txBox="1"/>
          <p:nvPr/>
        </p:nvSpPr>
        <p:spPr>
          <a:xfrm>
            <a:off x="4745666" y="2073467"/>
            <a:ext cx="1924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Technical Writer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Machine Learning Engineer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4C41D0-B39E-0AFA-99E1-004BAF089A5F}"/>
              </a:ext>
            </a:extLst>
          </p:cNvPr>
          <p:cNvSpPr txBox="1"/>
          <p:nvPr/>
        </p:nvSpPr>
        <p:spPr>
          <a:xfrm>
            <a:off x="6843824" y="2057421"/>
            <a:ext cx="1924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Technical 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Full Stack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Machine Learning Engineer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89A4-73C0-186A-31F3-DE3660D672D5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Our Team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1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Progress Update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3B4B899-4A67-954B-C11B-213C7AD79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538642"/>
              </p:ext>
            </p:extLst>
          </p:nvPr>
        </p:nvGraphicFramePr>
        <p:xfrm>
          <a:off x="514274" y="905220"/>
          <a:ext cx="8149980" cy="3970164"/>
        </p:xfrm>
        <a:graphic>
          <a:graphicData uri="http://schemas.openxmlformats.org/drawingml/2006/table">
            <a:tbl>
              <a:tblPr firstRow="1" bandRow="1">
                <a:tableStyleId>{17CCF7A1-BF2F-4110-9ECE-4E4935E85AF7}</a:tableStyleId>
              </a:tblPr>
              <a:tblGrid>
                <a:gridCol w="814998">
                  <a:extLst>
                    <a:ext uri="{9D8B030D-6E8A-4147-A177-3AD203B41FA5}">
                      <a16:colId xmlns:a16="http://schemas.microsoft.com/office/drawing/2014/main" val="1936979625"/>
                    </a:ext>
                  </a:extLst>
                </a:gridCol>
                <a:gridCol w="814998">
                  <a:extLst>
                    <a:ext uri="{9D8B030D-6E8A-4147-A177-3AD203B41FA5}">
                      <a16:colId xmlns:a16="http://schemas.microsoft.com/office/drawing/2014/main" val="2183766505"/>
                    </a:ext>
                  </a:extLst>
                </a:gridCol>
                <a:gridCol w="814998">
                  <a:extLst>
                    <a:ext uri="{9D8B030D-6E8A-4147-A177-3AD203B41FA5}">
                      <a16:colId xmlns:a16="http://schemas.microsoft.com/office/drawing/2014/main" val="3967848579"/>
                    </a:ext>
                  </a:extLst>
                </a:gridCol>
                <a:gridCol w="814998">
                  <a:extLst>
                    <a:ext uri="{9D8B030D-6E8A-4147-A177-3AD203B41FA5}">
                      <a16:colId xmlns:a16="http://schemas.microsoft.com/office/drawing/2014/main" val="1487111371"/>
                    </a:ext>
                  </a:extLst>
                </a:gridCol>
                <a:gridCol w="814998">
                  <a:extLst>
                    <a:ext uri="{9D8B030D-6E8A-4147-A177-3AD203B41FA5}">
                      <a16:colId xmlns:a16="http://schemas.microsoft.com/office/drawing/2014/main" val="1185169589"/>
                    </a:ext>
                  </a:extLst>
                </a:gridCol>
                <a:gridCol w="814998">
                  <a:extLst>
                    <a:ext uri="{9D8B030D-6E8A-4147-A177-3AD203B41FA5}">
                      <a16:colId xmlns:a16="http://schemas.microsoft.com/office/drawing/2014/main" val="75077624"/>
                    </a:ext>
                  </a:extLst>
                </a:gridCol>
                <a:gridCol w="814998">
                  <a:extLst>
                    <a:ext uri="{9D8B030D-6E8A-4147-A177-3AD203B41FA5}">
                      <a16:colId xmlns:a16="http://schemas.microsoft.com/office/drawing/2014/main" val="3968129172"/>
                    </a:ext>
                  </a:extLst>
                </a:gridCol>
                <a:gridCol w="814998">
                  <a:extLst>
                    <a:ext uri="{9D8B030D-6E8A-4147-A177-3AD203B41FA5}">
                      <a16:colId xmlns:a16="http://schemas.microsoft.com/office/drawing/2014/main" val="3140592987"/>
                    </a:ext>
                  </a:extLst>
                </a:gridCol>
                <a:gridCol w="814998">
                  <a:extLst>
                    <a:ext uri="{9D8B030D-6E8A-4147-A177-3AD203B41FA5}">
                      <a16:colId xmlns:a16="http://schemas.microsoft.com/office/drawing/2014/main" val="373889564"/>
                    </a:ext>
                  </a:extLst>
                </a:gridCol>
                <a:gridCol w="814998">
                  <a:extLst>
                    <a:ext uri="{9D8B030D-6E8A-4147-A177-3AD203B41FA5}">
                      <a16:colId xmlns:a16="http://schemas.microsoft.com/office/drawing/2014/main" val="3286984843"/>
                    </a:ext>
                  </a:extLst>
                </a:gridCol>
              </a:tblGrid>
              <a:tr h="376004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/>
                        <a:t>Support Vector Machine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/>
                        <a:t>Random Forest Classifier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/>
                        <a:t>K-Nearest </a:t>
                      </a:r>
                      <a:r>
                        <a:rPr lang="en-US" sz="800" b="1" err="1"/>
                        <a:t>Neigbour</a:t>
                      </a:r>
                      <a:endParaRPr lang="en-US" sz="800" b="1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/>
                        <a:t>LDA Classifier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120965"/>
                  </a:ext>
                </a:extLst>
              </a:tr>
              <a:tr h="187606">
                <a:tc>
                  <a:txBody>
                    <a:bodyPr/>
                    <a:lstStyle/>
                    <a:p>
                      <a:endParaRPr lang="en-US" sz="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/>
                        <a:t>Train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/>
                        <a:t>Test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/>
                        <a:t>Train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/>
                        <a:t>Test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/>
                        <a:t>Train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/>
                        <a:t>Test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/>
                        <a:t>Train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/>
                        <a:t>Test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442392"/>
                  </a:ext>
                </a:extLst>
              </a:tr>
              <a:tr h="206154">
                <a:tc>
                  <a:txBody>
                    <a:bodyPr/>
                    <a:lstStyle/>
                    <a:p>
                      <a:r>
                        <a:rPr lang="en-US" sz="600" b="1"/>
                        <a:t>Roth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877610"/>
                  </a:ext>
                </a:extLst>
              </a:tr>
              <a:tr h="170597">
                <a:tc>
                  <a:txBody>
                    <a:bodyPr/>
                    <a:lstStyle/>
                    <a:p>
                      <a:r>
                        <a:rPr lang="en-US" sz="6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Optic disc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181403"/>
                  </a:ext>
                </a:extLst>
              </a:tr>
              <a:tr h="153588">
                <a:tc>
                  <a:txBody>
                    <a:bodyPr/>
                    <a:lstStyle/>
                    <a:p>
                      <a:r>
                        <a:rPr lang="en-US" sz="600" b="1"/>
                        <a:t>artefact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439491"/>
                  </a:ext>
                </a:extLst>
              </a:tr>
              <a:tr h="170192">
                <a:tc>
                  <a:txBody>
                    <a:bodyPr/>
                    <a:lstStyle/>
                    <a:p>
                      <a:r>
                        <a:rPr lang="en-US" sz="600" b="1"/>
                        <a:t>Choroidal nevus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687173"/>
                  </a:ext>
                </a:extLst>
              </a:tr>
              <a:tr h="177421">
                <a:tc>
                  <a:txBody>
                    <a:bodyPr/>
                    <a:lstStyle/>
                    <a:p>
                      <a:r>
                        <a:rPr lang="en-US" sz="600" b="1"/>
                        <a:t>fovea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95832"/>
                  </a:ext>
                </a:extLst>
              </a:tr>
              <a:tr h="191069">
                <a:tc>
                  <a:txBody>
                    <a:bodyPr/>
                    <a:lstStyle/>
                    <a:p>
                      <a:r>
                        <a:rPr lang="en-US" sz="600" b="1" err="1"/>
                        <a:t>Epiretrinal</a:t>
                      </a:r>
                      <a:r>
                        <a:rPr lang="en-US" sz="600" b="1"/>
                        <a:t> membrane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192176"/>
                  </a:ext>
                </a:extLst>
              </a:tr>
              <a:tr h="163773">
                <a:tc>
                  <a:txBody>
                    <a:bodyPr/>
                    <a:lstStyle/>
                    <a:p>
                      <a:r>
                        <a:rPr lang="en-US" sz="600" b="1"/>
                        <a:t>Hard exudate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246770"/>
                  </a:ext>
                </a:extLst>
              </a:tr>
              <a:tr h="166730">
                <a:tc>
                  <a:txBody>
                    <a:bodyPr/>
                    <a:lstStyle/>
                    <a:p>
                      <a:r>
                        <a:rPr lang="en-US" sz="600" b="1"/>
                        <a:t>Pigmentation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31373"/>
                  </a:ext>
                </a:extLst>
              </a:tr>
              <a:tr h="231102">
                <a:tc>
                  <a:txBody>
                    <a:bodyPr/>
                    <a:lstStyle/>
                    <a:p>
                      <a:r>
                        <a:rPr lang="en-US" sz="600" b="1"/>
                        <a:t>Myelinated nerve fibre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421874"/>
                  </a:ext>
                </a:extLst>
              </a:tr>
              <a:tr h="185155">
                <a:tc>
                  <a:txBody>
                    <a:bodyPr/>
                    <a:lstStyle/>
                    <a:p>
                      <a:r>
                        <a:rPr lang="en-US" sz="600" b="1"/>
                        <a:t>Drusen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012241"/>
                  </a:ext>
                </a:extLst>
              </a:tr>
              <a:tr h="156949">
                <a:tc>
                  <a:txBody>
                    <a:bodyPr/>
                    <a:lstStyle/>
                    <a:p>
                      <a:r>
                        <a:rPr lang="en-US" sz="600" b="1"/>
                        <a:t>Microaneurysm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214088"/>
                  </a:ext>
                </a:extLst>
              </a:tr>
              <a:tr h="180377">
                <a:tc>
                  <a:txBody>
                    <a:bodyPr/>
                    <a:lstStyle/>
                    <a:p>
                      <a:r>
                        <a:rPr lang="en-US" sz="600" b="1"/>
                        <a:t>Dot hemorrhage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721758"/>
                  </a:ext>
                </a:extLst>
              </a:tr>
              <a:tr h="191069">
                <a:tc>
                  <a:txBody>
                    <a:bodyPr/>
                    <a:lstStyle/>
                    <a:p>
                      <a:r>
                        <a:rPr lang="en-US" sz="600" b="1"/>
                        <a:t>Blot hemorrhage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29460"/>
                  </a:ext>
                </a:extLst>
              </a:tr>
              <a:tr h="184245">
                <a:tc>
                  <a:txBody>
                    <a:bodyPr/>
                    <a:lstStyle/>
                    <a:p>
                      <a:r>
                        <a:rPr lang="en-US" sz="600" b="1"/>
                        <a:t>Optic cup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754660"/>
                  </a:ext>
                </a:extLst>
              </a:tr>
              <a:tr h="259307">
                <a:tc>
                  <a:txBody>
                    <a:bodyPr/>
                    <a:lstStyle/>
                    <a:p>
                      <a:r>
                        <a:rPr lang="en-US" sz="600" b="1"/>
                        <a:t>Flame shaped hemorrhage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60678"/>
                  </a:ext>
                </a:extLst>
              </a:tr>
              <a:tr h="191069">
                <a:tc>
                  <a:txBody>
                    <a:bodyPr/>
                    <a:lstStyle/>
                    <a:p>
                      <a:r>
                        <a:rPr lang="en-US" sz="600" b="1"/>
                        <a:t>Cotton wool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64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50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Progress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FBE88-4CD9-9E50-8A1F-3C8D29AFA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FF2B5EF4-FFF2-40B4-BE49-F238E27FC236}">
                <a16:creationId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el="http://schemas.microsoft.com/office/2019/extlst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sdtdh="http://schemas.microsoft.com/office/word/2020/wordml/sdtdatahash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rto="http://schemas.microsoft.com/office/word/2006/arto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a16="http://schemas.microsoft.com/office/drawing/2014/main" xmlns:lc="http://schemas.openxmlformats.org/drawingml/2006/lockedCanvas" xmlns="" id="{A38924A1-F45B-6097-B3C6-56162AB73F55}"/>
              </a:ext>
            </a:extLst>
          </a:blip>
          <a:srcRect r="49149"/>
          <a:stretch>
            <a:fillRect/>
          </a:stretch>
        </p:blipFill>
        <p:spPr>
          <a:xfrm>
            <a:off x="1737499" y="852938"/>
            <a:ext cx="1701735" cy="3541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72F78-F703-FEC2-2677-D2FD894A9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960" y="801148"/>
            <a:ext cx="1654710" cy="3644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3CE73F-B209-09CA-9A69-A6933BC463D0}"/>
              </a:ext>
            </a:extLst>
          </p:cNvPr>
          <p:cNvSpPr txBox="1"/>
          <p:nvPr/>
        </p:nvSpPr>
        <p:spPr>
          <a:xfrm>
            <a:off x="1632815" y="4445933"/>
            <a:ext cx="1911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Sample of ”optic disc”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41EA3-FF4F-FA7F-3CB7-402F4645C407}"/>
              </a:ext>
            </a:extLst>
          </p:cNvPr>
          <p:cNvSpPr txBox="1"/>
          <p:nvPr/>
        </p:nvSpPr>
        <p:spPr>
          <a:xfrm>
            <a:off x="5046764" y="4445933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Sample of ”optic cup”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AA8310-F60B-203A-4D46-EB9EE9BE3D7C}"/>
              </a:ext>
            </a:extLst>
          </p:cNvPr>
          <p:cNvCxnSpPr>
            <a:cxnSpLocks/>
          </p:cNvCxnSpPr>
          <p:nvPr/>
        </p:nvCxnSpPr>
        <p:spPr>
          <a:xfrm flipV="1">
            <a:off x="1255594" y="3002507"/>
            <a:ext cx="703519" cy="47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D046D7-5BFA-34E4-C231-D20298B9CAAD}"/>
              </a:ext>
            </a:extLst>
          </p:cNvPr>
          <p:cNvSpPr txBox="1"/>
          <p:nvPr/>
        </p:nvSpPr>
        <p:spPr>
          <a:xfrm>
            <a:off x="129182" y="2680943"/>
            <a:ext cx="1701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Unrelated feature resulting in classification bias</a:t>
            </a:r>
          </a:p>
        </p:txBody>
      </p:sp>
    </p:spTree>
    <p:extLst>
      <p:ext uri="{BB962C8B-B14F-4D97-AF65-F5344CB8AC3E}">
        <p14:creationId xmlns:p14="http://schemas.microsoft.com/office/powerpoint/2010/main" val="3793342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C61C-625A-2B1C-9A04-BC95C3181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183659"/>
            <a:ext cx="7717800" cy="572700"/>
          </a:xfrm>
        </p:spPr>
        <p:txBody>
          <a:bodyPr/>
          <a:lstStyle/>
          <a:p>
            <a:r>
              <a:rPr lang="en-US"/>
              <a:t>Progress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7DB74-C465-29B4-AA4A-EA34FF51E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00" y="912970"/>
            <a:ext cx="7717800" cy="438159"/>
          </a:xfrm>
        </p:spPr>
        <p:txBody>
          <a:bodyPr/>
          <a:lstStyle/>
          <a:p>
            <a:r>
              <a:rPr lang="en-US"/>
              <a:t>Labels of overrepresented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9CC04-8753-064D-CBE8-1D7137866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365" y="1562595"/>
            <a:ext cx="3077115" cy="2613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81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Progress 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20201-70FF-6FBA-E0A1-F9B9CD2D2417}"/>
              </a:ext>
            </a:extLst>
          </p:cNvPr>
          <p:cNvSpPr txBox="1"/>
          <p:nvPr/>
        </p:nvSpPr>
        <p:spPr>
          <a:xfrm>
            <a:off x="838195" y="1003110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Support Vector Machine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AB5E6-5F02-3A3A-6084-C71842941ED8}"/>
              </a:ext>
            </a:extLst>
          </p:cNvPr>
          <p:cNvSpPr txBox="1"/>
          <p:nvPr/>
        </p:nvSpPr>
        <p:spPr>
          <a:xfrm>
            <a:off x="3054673" y="939863"/>
            <a:ext cx="1793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Random Forest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439DB-9B3F-FC62-183F-961F1AF59902}"/>
              </a:ext>
            </a:extLst>
          </p:cNvPr>
          <p:cNvSpPr txBox="1"/>
          <p:nvPr/>
        </p:nvSpPr>
        <p:spPr>
          <a:xfrm>
            <a:off x="4888395" y="996756"/>
            <a:ext cx="1793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K-Nearest </a:t>
            </a:r>
            <a:r>
              <a:rPr lang="en-US" err="1"/>
              <a:t>Neigbour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C43B2-E0E3-AAD5-76EC-27D89FF6E7DC}"/>
              </a:ext>
            </a:extLst>
          </p:cNvPr>
          <p:cNvSpPr txBox="1"/>
          <p:nvPr/>
        </p:nvSpPr>
        <p:spPr>
          <a:xfrm>
            <a:off x="7009394" y="996755"/>
            <a:ext cx="1793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LDA Classifier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421258-BA80-5D68-C804-7D11148A13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0" r="3718"/>
          <a:stretch/>
        </p:blipFill>
        <p:spPr>
          <a:xfrm>
            <a:off x="218364" y="1484475"/>
            <a:ext cx="2572604" cy="1093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6CD09-46DA-0195-F4AF-D347E9874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3" y="2751267"/>
            <a:ext cx="1945640" cy="166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84993B-BD36-BC0B-9DC8-90D18C739E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35" t="4376" r="5231"/>
          <a:stretch/>
        </p:blipFill>
        <p:spPr bwMode="auto">
          <a:xfrm>
            <a:off x="3017858" y="1500956"/>
            <a:ext cx="1935420" cy="1096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3636D9-AC02-DBA3-07E7-CB0FC319FD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15" y="2751268"/>
            <a:ext cx="1849755" cy="160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017524-22F7-2EED-DBE0-BF8A8D156C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404"/>
          <a:stretch/>
        </p:blipFill>
        <p:spPr>
          <a:xfrm>
            <a:off x="4988828" y="1491400"/>
            <a:ext cx="2060367" cy="1118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F2CF18-282A-FD4C-BEDD-DA8A9E8374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09" y="2751267"/>
            <a:ext cx="1877859" cy="160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2C92A7-5518-FABC-EF47-68C4E59AAB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138" r="2709"/>
          <a:stretch/>
        </p:blipFill>
        <p:spPr>
          <a:xfrm>
            <a:off x="7115588" y="1477651"/>
            <a:ext cx="1928085" cy="11184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CDAC46-C0FC-2A57-0D89-918F82C4F2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66" y="2751267"/>
            <a:ext cx="175196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FEEB07-B12C-B18B-D0C9-7BFA8F788CAE}"/>
              </a:ext>
            </a:extLst>
          </p:cNvPr>
          <p:cNvSpPr/>
          <p:nvPr/>
        </p:nvSpPr>
        <p:spPr>
          <a:xfrm>
            <a:off x="739973" y="1897039"/>
            <a:ext cx="8303700" cy="2204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C22788-C179-C55C-7251-7BD0EFCED028}"/>
              </a:ext>
            </a:extLst>
          </p:cNvPr>
          <p:cNvSpPr txBox="1"/>
          <p:nvPr/>
        </p:nvSpPr>
        <p:spPr>
          <a:xfrm>
            <a:off x="151971" y="1815633"/>
            <a:ext cx="641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solidFill>
                  <a:srgbClr val="FF0000"/>
                </a:solidFill>
              </a:rPr>
              <a:t>optic cup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CB77A5-B1D5-1195-1E3A-E30B46B077F6}"/>
              </a:ext>
            </a:extLst>
          </p:cNvPr>
          <p:cNvSpPr txBox="1"/>
          <p:nvPr/>
        </p:nvSpPr>
        <p:spPr>
          <a:xfrm>
            <a:off x="302348" y="1947226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>
                <a:solidFill>
                  <a:srgbClr val="FF0000"/>
                </a:solidFill>
              </a:rPr>
              <a:t>fovea</a:t>
            </a:r>
          </a:p>
        </p:txBody>
      </p:sp>
    </p:spTree>
    <p:extLst>
      <p:ext uri="{BB962C8B-B14F-4D97-AF65-F5344CB8AC3E}">
        <p14:creationId xmlns:p14="http://schemas.microsoft.com/office/powerpoint/2010/main" val="2082765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Progress Update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3B4B899-4A67-954B-C11B-213C7AD79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216862"/>
              </p:ext>
            </p:extLst>
          </p:nvPr>
        </p:nvGraphicFramePr>
        <p:xfrm>
          <a:off x="507750" y="1205471"/>
          <a:ext cx="8119224" cy="1539240"/>
        </p:xfrm>
        <a:graphic>
          <a:graphicData uri="http://schemas.openxmlformats.org/drawingml/2006/table">
            <a:tbl>
              <a:tblPr firstRow="1" bandRow="1">
                <a:tableStyleId>{17CCF7A1-BF2F-4110-9ECE-4E4935E85AF7}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1936979625"/>
                    </a:ext>
                  </a:extLst>
                </a:gridCol>
                <a:gridCol w="786566">
                  <a:extLst>
                    <a:ext uri="{9D8B030D-6E8A-4147-A177-3AD203B41FA5}">
                      <a16:colId xmlns:a16="http://schemas.microsoft.com/office/drawing/2014/main" val="2183766505"/>
                    </a:ext>
                  </a:extLst>
                </a:gridCol>
                <a:gridCol w="786566">
                  <a:extLst>
                    <a:ext uri="{9D8B030D-6E8A-4147-A177-3AD203B41FA5}">
                      <a16:colId xmlns:a16="http://schemas.microsoft.com/office/drawing/2014/main" val="3967848579"/>
                    </a:ext>
                  </a:extLst>
                </a:gridCol>
                <a:gridCol w="786566">
                  <a:extLst>
                    <a:ext uri="{9D8B030D-6E8A-4147-A177-3AD203B41FA5}">
                      <a16:colId xmlns:a16="http://schemas.microsoft.com/office/drawing/2014/main" val="1487111371"/>
                    </a:ext>
                  </a:extLst>
                </a:gridCol>
                <a:gridCol w="786566">
                  <a:extLst>
                    <a:ext uri="{9D8B030D-6E8A-4147-A177-3AD203B41FA5}">
                      <a16:colId xmlns:a16="http://schemas.microsoft.com/office/drawing/2014/main" val="1185169589"/>
                    </a:ext>
                  </a:extLst>
                </a:gridCol>
                <a:gridCol w="786566">
                  <a:extLst>
                    <a:ext uri="{9D8B030D-6E8A-4147-A177-3AD203B41FA5}">
                      <a16:colId xmlns:a16="http://schemas.microsoft.com/office/drawing/2014/main" val="75077624"/>
                    </a:ext>
                  </a:extLst>
                </a:gridCol>
                <a:gridCol w="786566">
                  <a:extLst>
                    <a:ext uri="{9D8B030D-6E8A-4147-A177-3AD203B41FA5}">
                      <a16:colId xmlns:a16="http://schemas.microsoft.com/office/drawing/2014/main" val="3968129172"/>
                    </a:ext>
                  </a:extLst>
                </a:gridCol>
                <a:gridCol w="786566">
                  <a:extLst>
                    <a:ext uri="{9D8B030D-6E8A-4147-A177-3AD203B41FA5}">
                      <a16:colId xmlns:a16="http://schemas.microsoft.com/office/drawing/2014/main" val="3140592987"/>
                    </a:ext>
                  </a:extLst>
                </a:gridCol>
                <a:gridCol w="786566">
                  <a:extLst>
                    <a:ext uri="{9D8B030D-6E8A-4147-A177-3AD203B41FA5}">
                      <a16:colId xmlns:a16="http://schemas.microsoft.com/office/drawing/2014/main" val="373889564"/>
                    </a:ext>
                  </a:extLst>
                </a:gridCol>
                <a:gridCol w="786566">
                  <a:extLst>
                    <a:ext uri="{9D8B030D-6E8A-4147-A177-3AD203B41FA5}">
                      <a16:colId xmlns:a16="http://schemas.microsoft.com/office/drawing/2014/main" val="3286984843"/>
                    </a:ext>
                  </a:extLst>
                </a:gridCol>
              </a:tblGrid>
              <a:tr h="376004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/>
                        <a:t>Support Vector Machine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/>
                        <a:t>Random Forest Classifier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/>
                        <a:t>K-Nearest </a:t>
                      </a:r>
                      <a:r>
                        <a:rPr lang="en-US" sz="1000" b="1" err="1"/>
                        <a:t>Neigbour</a:t>
                      </a:r>
                      <a:endParaRPr lang="en-US" sz="1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/>
                        <a:t>LDA Classifier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120965"/>
                  </a:ext>
                </a:extLst>
              </a:tr>
              <a:tr h="187606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Train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Test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Train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Test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Train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Test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Train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Test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442392"/>
                  </a:ext>
                </a:extLst>
              </a:tr>
              <a:tr h="18760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/>
                        <a:t>Drusen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877610"/>
                  </a:ext>
                </a:extLst>
              </a:tr>
              <a:tr h="17059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1"/>
                        <a:t>Dot hemorrhage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181403"/>
                  </a:ext>
                </a:extLst>
              </a:tr>
              <a:tr h="153588">
                <a:tc>
                  <a:txBody>
                    <a:bodyPr/>
                    <a:lstStyle/>
                    <a:p>
                      <a:pPr algn="r"/>
                      <a:r>
                        <a:rPr lang="en-US" sz="700" b="1"/>
                        <a:t>Optic cup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439491"/>
                  </a:ext>
                </a:extLst>
              </a:tr>
              <a:tr h="177421">
                <a:tc>
                  <a:txBody>
                    <a:bodyPr/>
                    <a:lstStyle/>
                    <a:p>
                      <a:pPr algn="r"/>
                      <a:r>
                        <a:rPr lang="en-US" sz="700" b="1"/>
                        <a:t>fovea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95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76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4AA3-6AFF-7F6B-CBBA-A390DB32C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286016"/>
            <a:ext cx="7717800" cy="572700"/>
          </a:xfrm>
        </p:spPr>
        <p:txBody>
          <a:bodyPr/>
          <a:lstStyle/>
          <a:p>
            <a:r>
              <a:rPr lang="en-US"/>
              <a:t>Progress Update</a:t>
            </a:r>
          </a:p>
        </p:txBody>
      </p:sp>
      <p:pic>
        <p:nvPicPr>
          <p:cNvPr id="4" name="eye001_visit_1_image_1" descr="eye001_visit_1_image_1">
            <a:hlinkClick r:id="" action="ppaction://media"/>
            <a:extLst>
              <a:ext uri="{FF2B5EF4-FFF2-40B4-BE49-F238E27FC236}">
                <a16:creationId xmlns:a16="http://schemas.microsoft.com/office/drawing/2014/main" id="{F1D5176A-4589-747E-3B5D-1F19CF1540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94.2171"/>
                </p14:media>
              </p:ext>
            </p:extLst>
          </p:nvPr>
        </p:nvPicPr>
        <p:blipFill rotWithShape="1">
          <a:blip r:embed="rId4"/>
          <a:srcRect l="27210" t="21388" r="52409" b="41837"/>
          <a:stretch/>
        </p:blipFill>
        <p:spPr>
          <a:xfrm>
            <a:off x="780980" y="1277384"/>
            <a:ext cx="2296590" cy="2330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39047-89AF-10D6-8D1E-112858B3E0CB}"/>
              </a:ext>
            </a:extLst>
          </p:cNvPr>
          <p:cNvSpPr txBox="1"/>
          <p:nvPr/>
        </p:nvSpPr>
        <p:spPr>
          <a:xfrm>
            <a:off x="3463474" y="1277384"/>
            <a:ext cx="48995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Created a simple sliding box approach for bounding box detection using supervised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detection speed is too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Time complexity increases with the size of the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Need a better approach for bounding box detection</a:t>
            </a:r>
          </a:p>
        </p:txBody>
      </p:sp>
    </p:spTree>
    <p:extLst>
      <p:ext uri="{BB962C8B-B14F-4D97-AF65-F5344CB8AC3E}">
        <p14:creationId xmlns:p14="http://schemas.microsoft.com/office/powerpoint/2010/main" val="359304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6E45-131B-F090-D122-B7A659EE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306488"/>
            <a:ext cx="7717800" cy="572700"/>
          </a:xfrm>
        </p:spPr>
        <p:txBody>
          <a:bodyPr/>
          <a:lstStyle/>
          <a:p>
            <a:r>
              <a:rPr lang="en-US"/>
              <a:t>Progress Update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319302-B8F4-8C08-07B1-33B142064EA4}"/>
              </a:ext>
            </a:extLst>
          </p:cNvPr>
          <p:cNvSpPr/>
          <p:nvPr/>
        </p:nvSpPr>
        <p:spPr>
          <a:xfrm>
            <a:off x="6563807" y="3449108"/>
            <a:ext cx="393654" cy="1448831"/>
          </a:xfrm>
          <a:prstGeom prst="rect">
            <a:avLst/>
          </a:prstGeom>
          <a:solidFill>
            <a:srgbClr val="FF7E7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bbox (4)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9D9DC5-126B-FCFD-DD40-94BE8B0C899E}"/>
              </a:ext>
            </a:extLst>
          </p:cNvPr>
          <p:cNvGrpSpPr/>
          <p:nvPr/>
        </p:nvGrpSpPr>
        <p:grpSpPr>
          <a:xfrm>
            <a:off x="1008440" y="541586"/>
            <a:ext cx="6970437" cy="3631938"/>
            <a:chOff x="1008440" y="541585"/>
            <a:chExt cx="9408474" cy="451923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2BD568-99C9-3470-3794-3740027352D6}"/>
                </a:ext>
              </a:extLst>
            </p:cNvPr>
            <p:cNvSpPr/>
            <p:nvPr/>
          </p:nvSpPr>
          <p:spPr>
            <a:xfrm>
              <a:off x="3528558" y="2024395"/>
              <a:ext cx="546653" cy="21350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Input (512, 512, 3)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7CD0BAD-3955-498A-365B-39BB6FA216F9}"/>
                </a:ext>
              </a:extLst>
            </p:cNvPr>
            <p:cNvSpPr/>
            <p:nvPr/>
          </p:nvSpPr>
          <p:spPr>
            <a:xfrm>
              <a:off x="4671556" y="2024395"/>
              <a:ext cx="3304001" cy="21350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i="1">
                  <a:solidFill>
                    <a:schemeClr val="tx1"/>
                  </a:solidFill>
                </a:rPr>
                <a:t>CNN-Based feature Extraction Model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C07236-34BB-7542-3B08-8A1922B26294}"/>
                </a:ext>
              </a:extLst>
            </p:cNvPr>
            <p:cNvSpPr/>
            <p:nvPr/>
          </p:nvSpPr>
          <p:spPr>
            <a:xfrm>
              <a:off x="8506898" y="541585"/>
              <a:ext cx="546653" cy="1524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cls_predict(4)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D5ADD8-0A1B-73AA-7F2D-06828495A0DF}"/>
                </a:ext>
              </a:extLst>
            </p:cNvPr>
            <p:cNvSpPr/>
            <p:nvPr/>
          </p:nvSpPr>
          <p:spPr>
            <a:xfrm>
              <a:off x="8506899" y="2335373"/>
              <a:ext cx="546653" cy="15185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Probability(1)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63FC8D-8952-E42D-41AF-70F6ADD001B7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4075211" y="3091911"/>
              <a:ext cx="5963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E7DD7EC-B9CC-E46C-0F96-00659FDF6D95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 flipV="1">
              <a:off x="7975557" y="1303585"/>
              <a:ext cx="531341" cy="1788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FE6FE0-8C11-8E44-3CC4-4711F6B94F56}"/>
                </a:ext>
              </a:extLst>
            </p:cNvPr>
            <p:cNvCxnSpPr>
              <a:stCxn id="20" idx="3"/>
              <a:endCxn id="22" idx="1"/>
            </p:cNvCxnSpPr>
            <p:nvPr/>
          </p:nvCxnSpPr>
          <p:spPr>
            <a:xfrm>
              <a:off x="7975557" y="3091911"/>
              <a:ext cx="531342" cy="27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9E59D7D-05CA-B332-C6F9-13D32395B3B0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7975557" y="3091911"/>
              <a:ext cx="531340" cy="19689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A8EB61F-E927-4876-7DC5-D01F7DD4B26C}"/>
                </a:ext>
              </a:extLst>
            </p:cNvPr>
            <p:cNvSpPr/>
            <p:nvPr/>
          </p:nvSpPr>
          <p:spPr>
            <a:xfrm>
              <a:off x="9885573" y="1275468"/>
              <a:ext cx="531341" cy="363288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Concatenation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CEB2297-4912-7900-79DA-C7B6646AA1BB}"/>
                </a:ext>
              </a:extLst>
            </p:cNvPr>
            <p:cNvCxnSpPr>
              <a:endCxn id="28" idx="1"/>
            </p:cNvCxnSpPr>
            <p:nvPr/>
          </p:nvCxnSpPr>
          <p:spPr>
            <a:xfrm flipV="1">
              <a:off x="9053551" y="3091911"/>
              <a:ext cx="832022" cy="18164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69C6E2F-BBED-160A-0137-DC1A47244565}"/>
                </a:ext>
              </a:extLst>
            </p:cNvPr>
            <p:cNvCxnSpPr>
              <a:stCxn id="22" idx="3"/>
              <a:endCxn id="28" idx="1"/>
            </p:cNvCxnSpPr>
            <p:nvPr/>
          </p:nvCxnSpPr>
          <p:spPr>
            <a:xfrm flipV="1">
              <a:off x="9053552" y="3091911"/>
              <a:ext cx="832021" cy="27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F16766-CCFA-BE89-5C1F-F9A1A95DA219}"/>
                </a:ext>
              </a:extLst>
            </p:cNvPr>
            <p:cNvCxnSpPr>
              <a:stCxn id="21" idx="3"/>
              <a:endCxn id="28" idx="1"/>
            </p:cNvCxnSpPr>
            <p:nvPr/>
          </p:nvCxnSpPr>
          <p:spPr>
            <a:xfrm>
              <a:off x="9053551" y="1303585"/>
              <a:ext cx="832022" cy="1788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6167F8-B7BC-180E-7DD0-6AB767779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440" y="2086353"/>
              <a:ext cx="2011115" cy="2011115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C383CB-DF03-8CBC-C127-536085673976}"/>
                </a:ext>
              </a:extLst>
            </p:cNvPr>
            <p:cNvCxnSpPr>
              <a:cxnSpLocks/>
              <a:stCxn id="32" idx="3"/>
              <a:endCxn id="19" idx="1"/>
            </p:cNvCxnSpPr>
            <p:nvPr/>
          </p:nvCxnSpPr>
          <p:spPr>
            <a:xfrm>
              <a:off x="3019555" y="3091911"/>
              <a:ext cx="50900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2331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Progress Update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725668-C5D3-4247-945E-558F39CF8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287" y="1419367"/>
            <a:ext cx="1068701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0">
            <a:extLst>
              <a:ext uri="{FF2B5EF4-FFF2-40B4-BE49-F238E27FC236}">
                <a16:creationId xmlns:a16="http://schemas.microsoft.com/office/drawing/2014/main" id="{6169AC1D-8B5D-59D1-5751-CA334570F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86" y="1419368"/>
            <a:ext cx="6974169" cy="191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EB7871-2307-D860-8B17-8847AD5F8AA0}"/>
              </a:ext>
            </a:extLst>
          </p:cNvPr>
          <p:cNvSpPr txBox="1"/>
          <p:nvPr/>
        </p:nvSpPr>
        <p:spPr>
          <a:xfrm>
            <a:off x="900752" y="1003421"/>
            <a:ext cx="5923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Illustration of YOLO approach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48491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Progress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F4F33-5951-186F-730B-54ADC65A8D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0" y="1501958"/>
            <a:ext cx="4819092" cy="2409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72CEF9-E129-87A4-9A14-0ED54EE56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426" y="1316294"/>
            <a:ext cx="3708314" cy="2780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8BDF4-EFB1-FBA8-34EF-D477017A5B6D}"/>
              </a:ext>
            </a:extLst>
          </p:cNvPr>
          <p:cNvSpPr txBox="1"/>
          <p:nvPr/>
        </p:nvSpPr>
        <p:spPr>
          <a:xfrm>
            <a:off x="214952" y="1008517"/>
            <a:ext cx="5923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YOLOv5 Training Results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32410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/>
              <a:t>System 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740DEA-EE4E-213A-8694-BBFDAB527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95" y="1077594"/>
            <a:ext cx="7773074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9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BD9D27-2DF2-D931-9DA2-4F33427E0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A64399-1CBE-92F2-9D2A-29B47AFE4A96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altLang="zh-CN"/>
              <a:t>Background</a:t>
            </a:r>
            <a:endParaRPr lang="en-US"/>
          </a:p>
        </p:txBody>
      </p:sp>
      <p:pic>
        <p:nvPicPr>
          <p:cNvPr id="4" name="simpleshow_A-EYE">
            <a:hlinkClick r:id="" action="ppaction://media"/>
            <a:extLst>
              <a:ext uri="{FF2B5EF4-FFF2-40B4-BE49-F238E27FC236}">
                <a16:creationId xmlns:a16="http://schemas.microsoft.com/office/drawing/2014/main" id="{FE91C234-24A6-099A-5289-DF80E3047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0350" y="895036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5A7D5-6177-FC28-70AA-BFAC095B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8868B5F-0E27-F3E3-EFBD-29392708B47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System 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9B1368-2C60-D8DE-37B1-4E31816D8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63" y="1092929"/>
            <a:ext cx="7773074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03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243F6C-378A-8F0B-2713-580101B7215B}"/>
              </a:ext>
            </a:extLst>
          </p:cNvPr>
          <p:cNvSpPr txBox="1"/>
          <p:nvPr/>
        </p:nvSpPr>
        <p:spPr>
          <a:xfrm>
            <a:off x="4746919" y="397419"/>
            <a:ext cx="15584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/>
              <a:t>Training and Validation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3E6A2-6678-C115-6BBE-E1AB7DA9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AEC8706E-53B3-4EB5-D1E9-78625EB3BDF6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System 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6A303-DEC5-420D-69C8-9C0CAAA3F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97812"/>
            <a:ext cx="7772400" cy="36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05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9E5C3-567E-4122-4A52-F10FF288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3297" y="706364"/>
            <a:ext cx="7341895" cy="4207274"/>
          </a:xfrm>
        </p:spPr>
        <p:txBody>
          <a:bodyPr anchor="t"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Data sourcing, </a:t>
            </a:r>
            <a:r>
              <a:rPr lang="en-US" altLang="zh-CN" sz="1800"/>
              <a:t>preparation and labeling</a:t>
            </a:r>
            <a:endParaRPr lang="en-US" sz="18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UI Design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Data pre-processing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Build prediction model using different approach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Develop </a:t>
            </a:r>
            <a:r>
              <a:rPr lang="en-US" sz="1800" err="1"/>
              <a:t>bbox</a:t>
            </a:r>
            <a:r>
              <a:rPr lang="en-US" sz="1800"/>
              <a:t> approach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Attempt transfer learning approach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System integration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Demo Testing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Presentation video recording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Final Report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800"/>
          </a:p>
          <a:p>
            <a:pPr>
              <a:lnSpc>
                <a:spcPct val="150000"/>
              </a:lnSpc>
            </a:pPr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EFC19-68AB-8794-4063-0ACE134B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54BFF7-5175-AFB4-9953-C39DD66B244F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Progress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75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DC169-4354-B941-2B07-431AFA41A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00" y="1240516"/>
            <a:ext cx="7717800" cy="3364484"/>
          </a:xfrm>
        </p:spPr>
        <p:txBody>
          <a:bodyPr anchor="t"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/>
              <a:t>Final project report submission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/>
              <a:t>Final Video submission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/>
              <a:t>Final presentation submission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400"/>
              <a:t>Integrated system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140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en-US" sz="14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/>
              <a:t>Improve on classification on more features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/>
              <a:t>Further investigate on management plan for patient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9ECF97-BC3B-55E6-4CA9-6F880F3B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37BD34-E638-5F67-00E7-03F939C46641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Summary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1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61"/>
          <p:cNvSpPr txBox="1">
            <a:spLocks noGrp="1"/>
          </p:cNvSpPr>
          <p:nvPr>
            <p:ph type="title"/>
          </p:nvPr>
        </p:nvSpPr>
        <p:spPr>
          <a:xfrm>
            <a:off x="696841" y="1135966"/>
            <a:ext cx="3858900" cy="6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207" name="Google Shape;2207;p61"/>
          <p:cNvSpPr txBox="1">
            <a:spLocks noGrp="1"/>
          </p:cNvSpPr>
          <p:nvPr>
            <p:ph type="subTitle" idx="1"/>
          </p:nvPr>
        </p:nvSpPr>
        <p:spPr>
          <a:xfrm>
            <a:off x="713099" y="1654949"/>
            <a:ext cx="2932897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grpSp>
        <p:nvGrpSpPr>
          <p:cNvPr id="2214" name="Google Shape;2214;p61"/>
          <p:cNvGrpSpPr/>
          <p:nvPr/>
        </p:nvGrpSpPr>
        <p:grpSpPr>
          <a:xfrm>
            <a:off x="5052593" y="574579"/>
            <a:ext cx="3828516" cy="4250933"/>
            <a:chOff x="5052593" y="574579"/>
            <a:chExt cx="3828516" cy="4250933"/>
          </a:xfrm>
        </p:grpSpPr>
        <p:grpSp>
          <p:nvGrpSpPr>
            <p:cNvPr id="2215" name="Google Shape;2215;p61"/>
            <p:cNvGrpSpPr/>
            <p:nvPr/>
          </p:nvGrpSpPr>
          <p:grpSpPr>
            <a:xfrm>
              <a:off x="7107488" y="574579"/>
              <a:ext cx="1585775" cy="2455525"/>
              <a:chOff x="6708200" y="487850"/>
              <a:chExt cx="1585775" cy="2455525"/>
            </a:xfrm>
          </p:grpSpPr>
          <p:sp>
            <p:nvSpPr>
              <p:cNvPr id="2216" name="Google Shape;2216;p61"/>
              <p:cNvSpPr/>
              <p:nvPr/>
            </p:nvSpPr>
            <p:spPr>
              <a:xfrm>
                <a:off x="6708200" y="659275"/>
                <a:ext cx="670625" cy="1908475"/>
              </a:xfrm>
              <a:custGeom>
                <a:avLst/>
                <a:gdLst/>
                <a:ahLst/>
                <a:cxnLst/>
                <a:rect l="l" t="t" r="r" b="b"/>
                <a:pathLst>
                  <a:path w="26825" h="76339" extrusionOk="0">
                    <a:moveTo>
                      <a:pt x="25615" y="14623"/>
                    </a:moveTo>
                    <a:lnTo>
                      <a:pt x="203" y="0"/>
                    </a:lnTo>
                    <a:lnTo>
                      <a:pt x="1" y="61615"/>
                    </a:lnTo>
                    <a:lnTo>
                      <a:pt x="3934" y="63834"/>
                    </a:lnTo>
                    <a:lnTo>
                      <a:pt x="25514" y="76338"/>
                    </a:lnTo>
                    <a:lnTo>
                      <a:pt x="26825" y="4346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61"/>
              <p:cNvSpPr/>
              <p:nvPr/>
            </p:nvSpPr>
            <p:spPr>
              <a:xfrm>
                <a:off x="7346025" y="848350"/>
                <a:ext cx="297525" cy="1719400"/>
              </a:xfrm>
              <a:custGeom>
                <a:avLst/>
                <a:gdLst/>
                <a:ahLst/>
                <a:cxnLst/>
                <a:rect l="l" t="t" r="r" b="b"/>
                <a:pathLst>
                  <a:path w="11901" h="68776" extrusionOk="0">
                    <a:moveTo>
                      <a:pt x="11799" y="31060"/>
                    </a:moveTo>
                    <a:lnTo>
                      <a:pt x="11900" y="303"/>
                    </a:lnTo>
                    <a:lnTo>
                      <a:pt x="11497" y="1"/>
                    </a:lnTo>
                    <a:lnTo>
                      <a:pt x="102" y="6656"/>
                    </a:lnTo>
                    <a:lnTo>
                      <a:pt x="1" y="38422"/>
                    </a:lnTo>
                    <a:lnTo>
                      <a:pt x="1" y="38422"/>
                    </a:lnTo>
                    <a:lnTo>
                      <a:pt x="1" y="68775"/>
                    </a:lnTo>
                    <a:lnTo>
                      <a:pt x="11799" y="61918"/>
                    </a:lnTo>
                    <a:lnTo>
                      <a:pt x="11799" y="31060"/>
                    </a:lnTo>
                    <a:lnTo>
                      <a:pt x="11799" y="3106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61"/>
              <p:cNvSpPr/>
              <p:nvPr/>
            </p:nvSpPr>
            <p:spPr>
              <a:xfrm>
                <a:off x="6713250" y="487850"/>
                <a:ext cx="930300" cy="539525"/>
              </a:xfrm>
              <a:custGeom>
                <a:avLst/>
                <a:gdLst/>
                <a:ahLst/>
                <a:cxnLst/>
                <a:rect l="l" t="t" r="r" b="b"/>
                <a:pathLst>
                  <a:path w="37212" h="21581" extrusionOk="0">
                    <a:moveTo>
                      <a:pt x="37211" y="14723"/>
                    </a:moveTo>
                    <a:lnTo>
                      <a:pt x="11698" y="0"/>
                    </a:lnTo>
                    <a:lnTo>
                      <a:pt x="1" y="6857"/>
                    </a:lnTo>
                    <a:lnTo>
                      <a:pt x="25413" y="21580"/>
                    </a:lnTo>
                    <a:lnTo>
                      <a:pt x="37211" y="147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61"/>
              <p:cNvSpPr/>
              <p:nvPr/>
            </p:nvSpPr>
            <p:spPr>
              <a:xfrm>
                <a:off x="7237625" y="1803825"/>
                <a:ext cx="12625" cy="26727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1" extrusionOk="0">
                    <a:moveTo>
                      <a:pt x="1" y="303"/>
                    </a:moveTo>
                    <a:lnTo>
                      <a:pt x="505" y="1"/>
                    </a:lnTo>
                    <a:lnTo>
                      <a:pt x="404" y="10388"/>
                    </a:lnTo>
                    <a:lnTo>
                      <a:pt x="1" y="106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61"/>
              <p:cNvSpPr/>
              <p:nvPr/>
            </p:nvSpPr>
            <p:spPr>
              <a:xfrm>
                <a:off x="6793925" y="1549200"/>
                <a:ext cx="456325" cy="262225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9" extrusionOk="0">
                    <a:moveTo>
                      <a:pt x="505" y="1"/>
                    </a:moveTo>
                    <a:lnTo>
                      <a:pt x="18253" y="10186"/>
                    </a:lnTo>
                    <a:lnTo>
                      <a:pt x="17749" y="10488"/>
                    </a:lnTo>
                    <a:lnTo>
                      <a:pt x="1" y="2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61"/>
              <p:cNvSpPr/>
              <p:nvPr/>
            </p:nvSpPr>
            <p:spPr>
              <a:xfrm>
                <a:off x="6793925" y="1554250"/>
                <a:ext cx="443725" cy="516850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674" extrusionOk="0">
                    <a:moveTo>
                      <a:pt x="1" y="0"/>
                    </a:moveTo>
                    <a:lnTo>
                      <a:pt x="17749" y="10286"/>
                    </a:lnTo>
                    <a:lnTo>
                      <a:pt x="17749" y="20673"/>
                    </a:lnTo>
                    <a:lnTo>
                      <a:pt x="1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61"/>
              <p:cNvSpPr/>
              <p:nvPr/>
            </p:nvSpPr>
            <p:spPr>
              <a:xfrm>
                <a:off x="7242675" y="2179475"/>
                <a:ext cx="12625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0" extrusionOk="0">
                    <a:moveTo>
                      <a:pt x="0" y="303"/>
                    </a:moveTo>
                    <a:lnTo>
                      <a:pt x="505" y="0"/>
                    </a:lnTo>
                    <a:lnTo>
                      <a:pt x="505" y="10387"/>
                    </a:lnTo>
                    <a:lnTo>
                      <a:pt x="0" y="106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61"/>
              <p:cNvSpPr/>
              <p:nvPr/>
            </p:nvSpPr>
            <p:spPr>
              <a:xfrm>
                <a:off x="6798975" y="1924850"/>
                <a:ext cx="456325" cy="262200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8" extrusionOk="0">
                    <a:moveTo>
                      <a:pt x="504" y="0"/>
                    </a:moveTo>
                    <a:lnTo>
                      <a:pt x="18253" y="10185"/>
                    </a:lnTo>
                    <a:lnTo>
                      <a:pt x="17748" y="10488"/>
                    </a:lnTo>
                    <a:lnTo>
                      <a:pt x="0" y="2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61"/>
              <p:cNvSpPr/>
              <p:nvPr/>
            </p:nvSpPr>
            <p:spPr>
              <a:xfrm>
                <a:off x="6798975" y="1929875"/>
                <a:ext cx="443725" cy="516850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674" extrusionOk="0">
                    <a:moveTo>
                      <a:pt x="0" y="1"/>
                    </a:moveTo>
                    <a:lnTo>
                      <a:pt x="17748" y="10287"/>
                    </a:lnTo>
                    <a:lnTo>
                      <a:pt x="17748" y="20674"/>
                    </a:lnTo>
                    <a:lnTo>
                      <a:pt x="0" y="1038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61"/>
              <p:cNvSpPr/>
              <p:nvPr/>
            </p:nvSpPr>
            <p:spPr>
              <a:xfrm>
                <a:off x="7237625" y="1032400"/>
                <a:ext cx="12625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0" extrusionOk="0">
                    <a:moveTo>
                      <a:pt x="1" y="303"/>
                    </a:moveTo>
                    <a:lnTo>
                      <a:pt x="505" y="0"/>
                    </a:lnTo>
                    <a:lnTo>
                      <a:pt x="505" y="10387"/>
                    </a:lnTo>
                    <a:lnTo>
                      <a:pt x="1" y="106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61"/>
              <p:cNvSpPr/>
              <p:nvPr/>
            </p:nvSpPr>
            <p:spPr>
              <a:xfrm>
                <a:off x="6793925" y="777775"/>
                <a:ext cx="456325" cy="262200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8" extrusionOk="0">
                    <a:moveTo>
                      <a:pt x="505" y="0"/>
                    </a:moveTo>
                    <a:lnTo>
                      <a:pt x="18253" y="10185"/>
                    </a:lnTo>
                    <a:lnTo>
                      <a:pt x="17749" y="10488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rgbClr val="DFD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61"/>
              <p:cNvSpPr/>
              <p:nvPr/>
            </p:nvSpPr>
            <p:spPr>
              <a:xfrm>
                <a:off x="6793925" y="785325"/>
                <a:ext cx="443725" cy="514325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573" extrusionOk="0">
                    <a:moveTo>
                      <a:pt x="1" y="1"/>
                    </a:moveTo>
                    <a:lnTo>
                      <a:pt x="17749" y="10186"/>
                    </a:lnTo>
                    <a:lnTo>
                      <a:pt x="17749" y="20572"/>
                    </a:lnTo>
                    <a:lnTo>
                      <a:pt x="1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61"/>
              <p:cNvSpPr/>
              <p:nvPr/>
            </p:nvSpPr>
            <p:spPr>
              <a:xfrm>
                <a:off x="7245200" y="1408025"/>
                <a:ext cx="12625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0" extrusionOk="0">
                    <a:moveTo>
                      <a:pt x="0" y="303"/>
                    </a:moveTo>
                    <a:lnTo>
                      <a:pt x="504" y="1"/>
                    </a:lnTo>
                    <a:lnTo>
                      <a:pt x="404" y="10387"/>
                    </a:lnTo>
                    <a:lnTo>
                      <a:pt x="0" y="1069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61"/>
              <p:cNvSpPr/>
              <p:nvPr/>
            </p:nvSpPr>
            <p:spPr>
              <a:xfrm>
                <a:off x="6801500" y="1153400"/>
                <a:ext cx="456325" cy="262225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9" extrusionOk="0">
                    <a:moveTo>
                      <a:pt x="504" y="1"/>
                    </a:moveTo>
                    <a:lnTo>
                      <a:pt x="18252" y="10186"/>
                    </a:lnTo>
                    <a:lnTo>
                      <a:pt x="17748" y="10488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61"/>
              <p:cNvSpPr/>
              <p:nvPr/>
            </p:nvSpPr>
            <p:spPr>
              <a:xfrm>
                <a:off x="6801500" y="1160975"/>
                <a:ext cx="443725" cy="514300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572" extrusionOk="0">
                    <a:moveTo>
                      <a:pt x="0" y="0"/>
                    </a:moveTo>
                    <a:lnTo>
                      <a:pt x="17748" y="10185"/>
                    </a:lnTo>
                    <a:lnTo>
                      <a:pt x="17748" y="20572"/>
                    </a:lnTo>
                    <a:lnTo>
                      <a:pt x="0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61"/>
              <p:cNvSpPr/>
              <p:nvPr/>
            </p:nvSpPr>
            <p:spPr>
              <a:xfrm>
                <a:off x="7071250" y="1410550"/>
                <a:ext cx="15150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24" extrusionOk="0">
                    <a:moveTo>
                      <a:pt x="101" y="303"/>
                    </a:moveTo>
                    <a:lnTo>
                      <a:pt x="202" y="0"/>
                    </a:lnTo>
                    <a:lnTo>
                      <a:pt x="605" y="0"/>
                    </a:lnTo>
                    <a:lnTo>
                      <a:pt x="605" y="2421"/>
                    </a:lnTo>
                    <a:lnTo>
                      <a:pt x="101" y="2723"/>
                    </a:lnTo>
                    <a:lnTo>
                      <a:pt x="0" y="9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61"/>
              <p:cNvSpPr/>
              <p:nvPr/>
            </p:nvSpPr>
            <p:spPr>
              <a:xfrm>
                <a:off x="6970400" y="1350050"/>
                <a:ext cx="11600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4640" h="2723" extrusionOk="0">
                    <a:moveTo>
                      <a:pt x="505" y="0"/>
                    </a:moveTo>
                    <a:lnTo>
                      <a:pt x="4639" y="2420"/>
                    </a:lnTo>
                    <a:lnTo>
                      <a:pt x="4135" y="2723"/>
                    </a:lnTo>
                    <a:lnTo>
                      <a:pt x="2320" y="1815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61"/>
              <p:cNvSpPr/>
              <p:nvPr/>
            </p:nvSpPr>
            <p:spPr>
              <a:xfrm>
                <a:off x="6970400" y="1357600"/>
                <a:ext cx="10337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4842" extrusionOk="0">
                    <a:moveTo>
                      <a:pt x="0" y="1"/>
                    </a:moveTo>
                    <a:lnTo>
                      <a:pt x="4135" y="2421"/>
                    </a:lnTo>
                    <a:lnTo>
                      <a:pt x="4135" y="2824"/>
                    </a:lnTo>
                    <a:lnTo>
                      <a:pt x="4135" y="4841"/>
                    </a:lnTo>
                    <a:lnTo>
                      <a:pt x="0" y="24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61"/>
              <p:cNvSpPr/>
              <p:nvPr/>
            </p:nvSpPr>
            <p:spPr>
              <a:xfrm>
                <a:off x="7063675" y="1034900"/>
                <a:ext cx="1767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724" extrusionOk="0">
                    <a:moveTo>
                      <a:pt x="202" y="304"/>
                    </a:moveTo>
                    <a:lnTo>
                      <a:pt x="303" y="1"/>
                    </a:lnTo>
                    <a:lnTo>
                      <a:pt x="707" y="1"/>
                    </a:lnTo>
                    <a:lnTo>
                      <a:pt x="707" y="2421"/>
                    </a:lnTo>
                    <a:lnTo>
                      <a:pt x="202" y="2724"/>
                    </a:lnTo>
                    <a:lnTo>
                      <a:pt x="1" y="9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61"/>
              <p:cNvSpPr/>
              <p:nvPr/>
            </p:nvSpPr>
            <p:spPr>
              <a:xfrm>
                <a:off x="6965350" y="974400"/>
                <a:ext cx="116000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640" h="2724" extrusionOk="0">
                    <a:moveTo>
                      <a:pt x="404" y="1"/>
                    </a:moveTo>
                    <a:lnTo>
                      <a:pt x="4640" y="2421"/>
                    </a:lnTo>
                    <a:lnTo>
                      <a:pt x="4135" y="2724"/>
                    </a:lnTo>
                    <a:lnTo>
                      <a:pt x="2320" y="1816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61"/>
              <p:cNvSpPr/>
              <p:nvPr/>
            </p:nvSpPr>
            <p:spPr>
              <a:xfrm>
                <a:off x="6965350" y="981975"/>
                <a:ext cx="103400" cy="12102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4841" extrusionOk="0">
                    <a:moveTo>
                      <a:pt x="1" y="0"/>
                    </a:moveTo>
                    <a:lnTo>
                      <a:pt x="4135" y="2421"/>
                    </a:lnTo>
                    <a:lnTo>
                      <a:pt x="4135" y="2824"/>
                    </a:lnTo>
                    <a:lnTo>
                      <a:pt x="4135" y="4841"/>
                    </a:lnTo>
                    <a:lnTo>
                      <a:pt x="1" y="24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61"/>
              <p:cNvSpPr/>
              <p:nvPr/>
            </p:nvSpPr>
            <p:spPr>
              <a:xfrm>
                <a:off x="7063675" y="1806350"/>
                <a:ext cx="15150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24" extrusionOk="0">
                    <a:moveTo>
                      <a:pt x="202" y="303"/>
                    </a:moveTo>
                    <a:lnTo>
                      <a:pt x="202" y="1"/>
                    </a:lnTo>
                    <a:lnTo>
                      <a:pt x="606" y="1"/>
                    </a:lnTo>
                    <a:lnTo>
                      <a:pt x="606" y="2421"/>
                    </a:lnTo>
                    <a:lnTo>
                      <a:pt x="101" y="2723"/>
                    </a:lnTo>
                    <a:lnTo>
                      <a:pt x="1" y="908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61"/>
              <p:cNvSpPr/>
              <p:nvPr/>
            </p:nvSpPr>
            <p:spPr>
              <a:xfrm>
                <a:off x="6962825" y="1745850"/>
                <a:ext cx="116000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640" h="2724" extrusionOk="0">
                    <a:moveTo>
                      <a:pt x="505" y="0"/>
                    </a:moveTo>
                    <a:lnTo>
                      <a:pt x="4640" y="2421"/>
                    </a:lnTo>
                    <a:lnTo>
                      <a:pt x="4236" y="2723"/>
                    </a:lnTo>
                    <a:lnTo>
                      <a:pt x="2421" y="1816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61"/>
              <p:cNvSpPr/>
              <p:nvPr/>
            </p:nvSpPr>
            <p:spPr>
              <a:xfrm>
                <a:off x="6962825" y="1753400"/>
                <a:ext cx="105925" cy="1210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842" extrusionOk="0">
                    <a:moveTo>
                      <a:pt x="1" y="1"/>
                    </a:moveTo>
                    <a:lnTo>
                      <a:pt x="4236" y="2421"/>
                    </a:lnTo>
                    <a:lnTo>
                      <a:pt x="4236" y="2825"/>
                    </a:lnTo>
                    <a:lnTo>
                      <a:pt x="4135" y="4841"/>
                    </a:lnTo>
                    <a:lnTo>
                      <a:pt x="1" y="24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61"/>
              <p:cNvSpPr/>
              <p:nvPr/>
            </p:nvSpPr>
            <p:spPr>
              <a:xfrm>
                <a:off x="7068725" y="2182000"/>
                <a:ext cx="17675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723" extrusionOk="0">
                    <a:moveTo>
                      <a:pt x="202" y="303"/>
                    </a:moveTo>
                    <a:lnTo>
                      <a:pt x="303" y="0"/>
                    </a:lnTo>
                    <a:lnTo>
                      <a:pt x="706" y="0"/>
                    </a:lnTo>
                    <a:lnTo>
                      <a:pt x="706" y="2420"/>
                    </a:lnTo>
                    <a:lnTo>
                      <a:pt x="202" y="2723"/>
                    </a:lnTo>
                    <a:lnTo>
                      <a:pt x="0" y="908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61"/>
              <p:cNvSpPr/>
              <p:nvPr/>
            </p:nvSpPr>
            <p:spPr>
              <a:xfrm>
                <a:off x="6967875" y="2121475"/>
                <a:ext cx="11852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2724" extrusionOk="0">
                    <a:moveTo>
                      <a:pt x="505" y="1"/>
                    </a:moveTo>
                    <a:lnTo>
                      <a:pt x="4740" y="2421"/>
                    </a:lnTo>
                    <a:lnTo>
                      <a:pt x="4236" y="2724"/>
                    </a:lnTo>
                    <a:lnTo>
                      <a:pt x="2421" y="1816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61"/>
              <p:cNvSpPr/>
              <p:nvPr/>
            </p:nvSpPr>
            <p:spPr>
              <a:xfrm>
                <a:off x="6967875" y="2129050"/>
                <a:ext cx="105900" cy="121025"/>
              </a:xfrm>
              <a:custGeom>
                <a:avLst/>
                <a:gdLst/>
                <a:ahLst/>
                <a:cxnLst/>
                <a:rect l="l" t="t" r="r" b="b"/>
                <a:pathLst>
                  <a:path w="4236" h="4841" extrusionOk="0">
                    <a:moveTo>
                      <a:pt x="1" y="0"/>
                    </a:moveTo>
                    <a:lnTo>
                      <a:pt x="4236" y="2421"/>
                    </a:lnTo>
                    <a:lnTo>
                      <a:pt x="4236" y="2824"/>
                    </a:lnTo>
                    <a:lnTo>
                      <a:pt x="4236" y="4841"/>
                    </a:lnTo>
                    <a:lnTo>
                      <a:pt x="1" y="24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61"/>
              <p:cNvSpPr/>
              <p:nvPr/>
            </p:nvSpPr>
            <p:spPr>
              <a:xfrm>
                <a:off x="7358650" y="1032400"/>
                <a:ext cx="670625" cy="1910975"/>
              </a:xfrm>
              <a:custGeom>
                <a:avLst/>
                <a:gdLst/>
                <a:ahLst/>
                <a:cxnLst/>
                <a:rect l="l" t="t" r="r" b="b"/>
                <a:pathLst>
                  <a:path w="26825" h="76439" extrusionOk="0">
                    <a:moveTo>
                      <a:pt x="25614" y="14723"/>
                    </a:moveTo>
                    <a:lnTo>
                      <a:pt x="202" y="0"/>
                    </a:lnTo>
                    <a:lnTo>
                      <a:pt x="0" y="61716"/>
                    </a:lnTo>
                    <a:lnTo>
                      <a:pt x="3933" y="63934"/>
                    </a:lnTo>
                    <a:lnTo>
                      <a:pt x="25513" y="76438"/>
                    </a:lnTo>
                    <a:lnTo>
                      <a:pt x="26824" y="435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61"/>
              <p:cNvSpPr/>
              <p:nvPr/>
            </p:nvSpPr>
            <p:spPr>
              <a:xfrm>
                <a:off x="7996475" y="1224000"/>
                <a:ext cx="297500" cy="1719375"/>
              </a:xfrm>
              <a:custGeom>
                <a:avLst/>
                <a:gdLst/>
                <a:ahLst/>
                <a:cxnLst/>
                <a:rect l="l" t="t" r="r" b="b"/>
                <a:pathLst>
                  <a:path w="11900" h="68775" extrusionOk="0">
                    <a:moveTo>
                      <a:pt x="11899" y="31060"/>
                    </a:moveTo>
                    <a:lnTo>
                      <a:pt x="11899" y="202"/>
                    </a:lnTo>
                    <a:lnTo>
                      <a:pt x="11496" y="0"/>
                    </a:lnTo>
                    <a:lnTo>
                      <a:pt x="101" y="6656"/>
                    </a:lnTo>
                    <a:lnTo>
                      <a:pt x="101" y="38320"/>
                    </a:lnTo>
                    <a:lnTo>
                      <a:pt x="101" y="38320"/>
                    </a:lnTo>
                    <a:lnTo>
                      <a:pt x="0" y="68774"/>
                    </a:lnTo>
                    <a:lnTo>
                      <a:pt x="11799" y="61917"/>
                    </a:lnTo>
                    <a:lnTo>
                      <a:pt x="11899" y="31060"/>
                    </a:lnTo>
                    <a:lnTo>
                      <a:pt x="11799" y="310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61"/>
              <p:cNvSpPr/>
              <p:nvPr/>
            </p:nvSpPr>
            <p:spPr>
              <a:xfrm>
                <a:off x="7363675" y="863475"/>
                <a:ext cx="930300" cy="537025"/>
              </a:xfrm>
              <a:custGeom>
                <a:avLst/>
                <a:gdLst/>
                <a:ahLst/>
                <a:cxnLst/>
                <a:rect l="l" t="t" r="r" b="b"/>
                <a:pathLst>
                  <a:path w="37212" h="21481" extrusionOk="0">
                    <a:moveTo>
                      <a:pt x="37211" y="14623"/>
                    </a:moveTo>
                    <a:lnTo>
                      <a:pt x="11698" y="1"/>
                    </a:lnTo>
                    <a:lnTo>
                      <a:pt x="1" y="6757"/>
                    </a:lnTo>
                    <a:lnTo>
                      <a:pt x="25514" y="21480"/>
                    </a:lnTo>
                    <a:lnTo>
                      <a:pt x="37211" y="1462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61"/>
              <p:cNvSpPr/>
              <p:nvPr/>
            </p:nvSpPr>
            <p:spPr>
              <a:xfrm>
                <a:off x="7888050" y="2179475"/>
                <a:ext cx="12650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0690" extrusionOk="0">
                    <a:moveTo>
                      <a:pt x="1" y="303"/>
                    </a:moveTo>
                    <a:lnTo>
                      <a:pt x="505" y="0"/>
                    </a:lnTo>
                    <a:lnTo>
                      <a:pt x="505" y="10387"/>
                    </a:lnTo>
                    <a:lnTo>
                      <a:pt x="1" y="106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61"/>
              <p:cNvSpPr/>
              <p:nvPr/>
            </p:nvSpPr>
            <p:spPr>
              <a:xfrm>
                <a:off x="7444350" y="1922325"/>
                <a:ext cx="456350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18254" h="10589" extrusionOk="0">
                    <a:moveTo>
                      <a:pt x="505" y="0"/>
                    </a:moveTo>
                    <a:lnTo>
                      <a:pt x="18253" y="10286"/>
                    </a:lnTo>
                    <a:lnTo>
                      <a:pt x="17749" y="10589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61"/>
              <p:cNvSpPr/>
              <p:nvPr/>
            </p:nvSpPr>
            <p:spPr>
              <a:xfrm>
                <a:off x="7444350" y="1929875"/>
                <a:ext cx="443725" cy="516850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674" extrusionOk="0">
                    <a:moveTo>
                      <a:pt x="1" y="1"/>
                    </a:moveTo>
                    <a:lnTo>
                      <a:pt x="17749" y="10287"/>
                    </a:lnTo>
                    <a:lnTo>
                      <a:pt x="17749" y="20674"/>
                    </a:lnTo>
                    <a:lnTo>
                      <a:pt x="1" y="10388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61"/>
              <p:cNvSpPr/>
              <p:nvPr/>
            </p:nvSpPr>
            <p:spPr>
              <a:xfrm>
                <a:off x="7893100" y="2555100"/>
                <a:ext cx="12625" cy="267275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1" extrusionOk="0">
                    <a:moveTo>
                      <a:pt x="101" y="303"/>
                    </a:moveTo>
                    <a:lnTo>
                      <a:pt x="505" y="1"/>
                    </a:lnTo>
                    <a:lnTo>
                      <a:pt x="505" y="10388"/>
                    </a:lnTo>
                    <a:lnTo>
                      <a:pt x="1" y="106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61"/>
              <p:cNvSpPr/>
              <p:nvPr/>
            </p:nvSpPr>
            <p:spPr>
              <a:xfrm>
                <a:off x="7451925" y="2297950"/>
                <a:ext cx="453800" cy="264750"/>
              </a:xfrm>
              <a:custGeom>
                <a:avLst/>
                <a:gdLst/>
                <a:ahLst/>
                <a:cxnLst/>
                <a:rect l="l" t="t" r="r" b="b"/>
                <a:pathLst>
                  <a:path w="18152" h="10590" extrusionOk="0">
                    <a:moveTo>
                      <a:pt x="404" y="1"/>
                    </a:moveTo>
                    <a:lnTo>
                      <a:pt x="18152" y="10287"/>
                    </a:lnTo>
                    <a:lnTo>
                      <a:pt x="17748" y="10589"/>
                    </a:lnTo>
                    <a:lnTo>
                      <a:pt x="0" y="30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61"/>
              <p:cNvSpPr/>
              <p:nvPr/>
            </p:nvSpPr>
            <p:spPr>
              <a:xfrm>
                <a:off x="7449400" y="2305525"/>
                <a:ext cx="446250" cy="516850"/>
              </a:xfrm>
              <a:custGeom>
                <a:avLst/>
                <a:gdLst/>
                <a:ahLst/>
                <a:cxnLst/>
                <a:rect l="l" t="t" r="r" b="b"/>
                <a:pathLst>
                  <a:path w="17850" h="20674" extrusionOk="0">
                    <a:moveTo>
                      <a:pt x="101" y="0"/>
                    </a:moveTo>
                    <a:lnTo>
                      <a:pt x="17849" y="10286"/>
                    </a:lnTo>
                    <a:lnTo>
                      <a:pt x="17749" y="20673"/>
                    </a:lnTo>
                    <a:lnTo>
                      <a:pt x="0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61"/>
              <p:cNvSpPr/>
              <p:nvPr/>
            </p:nvSpPr>
            <p:spPr>
              <a:xfrm>
                <a:off x="7890575" y="1408025"/>
                <a:ext cx="12625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0" extrusionOk="0">
                    <a:moveTo>
                      <a:pt x="1" y="303"/>
                    </a:moveTo>
                    <a:lnTo>
                      <a:pt x="505" y="1"/>
                    </a:lnTo>
                    <a:lnTo>
                      <a:pt x="404" y="10387"/>
                    </a:lnTo>
                    <a:lnTo>
                      <a:pt x="1" y="1069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61"/>
              <p:cNvSpPr/>
              <p:nvPr/>
            </p:nvSpPr>
            <p:spPr>
              <a:xfrm>
                <a:off x="7446875" y="1153400"/>
                <a:ext cx="456325" cy="262225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9" extrusionOk="0">
                    <a:moveTo>
                      <a:pt x="505" y="1"/>
                    </a:moveTo>
                    <a:lnTo>
                      <a:pt x="18253" y="10186"/>
                    </a:lnTo>
                    <a:lnTo>
                      <a:pt x="17749" y="10488"/>
                    </a:lnTo>
                    <a:lnTo>
                      <a:pt x="1" y="2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61"/>
              <p:cNvSpPr/>
              <p:nvPr/>
            </p:nvSpPr>
            <p:spPr>
              <a:xfrm>
                <a:off x="7446875" y="1158450"/>
                <a:ext cx="443725" cy="516825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673" extrusionOk="0">
                    <a:moveTo>
                      <a:pt x="1" y="0"/>
                    </a:moveTo>
                    <a:lnTo>
                      <a:pt x="17749" y="10286"/>
                    </a:lnTo>
                    <a:lnTo>
                      <a:pt x="17749" y="20673"/>
                    </a:lnTo>
                    <a:lnTo>
                      <a:pt x="1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61"/>
              <p:cNvSpPr/>
              <p:nvPr/>
            </p:nvSpPr>
            <p:spPr>
              <a:xfrm>
                <a:off x="7895625" y="1783675"/>
                <a:ext cx="12625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0690" extrusionOk="0">
                    <a:moveTo>
                      <a:pt x="0" y="303"/>
                    </a:moveTo>
                    <a:lnTo>
                      <a:pt x="505" y="0"/>
                    </a:lnTo>
                    <a:lnTo>
                      <a:pt x="505" y="10387"/>
                    </a:lnTo>
                    <a:lnTo>
                      <a:pt x="0" y="106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61"/>
              <p:cNvSpPr/>
              <p:nvPr/>
            </p:nvSpPr>
            <p:spPr>
              <a:xfrm>
                <a:off x="7451925" y="1529050"/>
                <a:ext cx="456325" cy="262200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10488" extrusionOk="0">
                    <a:moveTo>
                      <a:pt x="504" y="0"/>
                    </a:moveTo>
                    <a:lnTo>
                      <a:pt x="18253" y="10185"/>
                    </a:lnTo>
                    <a:lnTo>
                      <a:pt x="17748" y="10488"/>
                    </a:lnTo>
                    <a:lnTo>
                      <a:pt x="0" y="2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61"/>
              <p:cNvSpPr/>
              <p:nvPr/>
            </p:nvSpPr>
            <p:spPr>
              <a:xfrm>
                <a:off x="7451925" y="1534075"/>
                <a:ext cx="443725" cy="516850"/>
              </a:xfrm>
              <a:custGeom>
                <a:avLst/>
                <a:gdLst/>
                <a:ahLst/>
                <a:cxnLst/>
                <a:rect l="l" t="t" r="r" b="b"/>
                <a:pathLst>
                  <a:path w="17749" h="20674" extrusionOk="0">
                    <a:moveTo>
                      <a:pt x="0" y="1"/>
                    </a:moveTo>
                    <a:lnTo>
                      <a:pt x="17748" y="10287"/>
                    </a:lnTo>
                    <a:lnTo>
                      <a:pt x="17748" y="20673"/>
                    </a:lnTo>
                    <a:lnTo>
                      <a:pt x="0" y="10387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61"/>
              <p:cNvSpPr/>
              <p:nvPr/>
            </p:nvSpPr>
            <p:spPr>
              <a:xfrm>
                <a:off x="7721675" y="1786175"/>
                <a:ext cx="17675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724" extrusionOk="0">
                    <a:moveTo>
                      <a:pt x="202" y="203"/>
                    </a:moveTo>
                    <a:lnTo>
                      <a:pt x="303" y="1"/>
                    </a:lnTo>
                    <a:lnTo>
                      <a:pt x="706" y="1"/>
                    </a:lnTo>
                    <a:lnTo>
                      <a:pt x="706" y="2421"/>
                    </a:lnTo>
                    <a:lnTo>
                      <a:pt x="202" y="2724"/>
                    </a:lnTo>
                    <a:lnTo>
                      <a:pt x="0" y="9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61"/>
              <p:cNvSpPr/>
              <p:nvPr/>
            </p:nvSpPr>
            <p:spPr>
              <a:xfrm>
                <a:off x="7620825" y="1725675"/>
                <a:ext cx="1185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4741" h="2623" extrusionOk="0">
                    <a:moveTo>
                      <a:pt x="505" y="1"/>
                    </a:moveTo>
                    <a:lnTo>
                      <a:pt x="4740" y="2421"/>
                    </a:lnTo>
                    <a:lnTo>
                      <a:pt x="4236" y="2623"/>
                    </a:lnTo>
                    <a:lnTo>
                      <a:pt x="2421" y="1816"/>
                    </a:lnTo>
                    <a:lnTo>
                      <a:pt x="1" y="3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61"/>
              <p:cNvSpPr/>
              <p:nvPr/>
            </p:nvSpPr>
            <p:spPr>
              <a:xfrm>
                <a:off x="7620825" y="1733250"/>
                <a:ext cx="105925" cy="121025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4841" extrusionOk="0">
                    <a:moveTo>
                      <a:pt x="1" y="0"/>
                    </a:moveTo>
                    <a:lnTo>
                      <a:pt x="4236" y="2320"/>
                    </a:lnTo>
                    <a:lnTo>
                      <a:pt x="4236" y="2824"/>
                    </a:lnTo>
                    <a:lnTo>
                      <a:pt x="4236" y="4841"/>
                    </a:lnTo>
                    <a:lnTo>
                      <a:pt x="1" y="242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61"/>
              <p:cNvSpPr/>
              <p:nvPr/>
            </p:nvSpPr>
            <p:spPr>
              <a:xfrm>
                <a:off x="7716625" y="1410550"/>
                <a:ext cx="15150" cy="681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724" extrusionOk="0">
                    <a:moveTo>
                      <a:pt x="101" y="202"/>
                    </a:moveTo>
                    <a:lnTo>
                      <a:pt x="202" y="0"/>
                    </a:lnTo>
                    <a:lnTo>
                      <a:pt x="606" y="0"/>
                    </a:lnTo>
                    <a:lnTo>
                      <a:pt x="606" y="2421"/>
                    </a:lnTo>
                    <a:lnTo>
                      <a:pt x="101" y="2723"/>
                    </a:lnTo>
                    <a:lnTo>
                      <a:pt x="1" y="90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61"/>
              <p:cNvSpPr/>
              <p:nvPr/>
            </p:nvSpPr>
            <p:spPr>
              <a:xfrm>
                <a:off x="7615775" y="1350050"/>
                <a:ext cx="1160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4640" h="2623" extrusionOk="0">
                    <a:moveTo>
                      <a:pt x="505" y="0"/>
                    </a:moveTo>
                    <a:lnTo>
                      <a:pt x="4640" y="2420"/>
                    </a:lnTo>
                    <a:lnTo>
                      <a:pt x="4135" y="2622"/>
                    </a:lnTo>
                    <a:lnTo>
                      <a:pt x="2320" y="1815"/>
                    </a:lnTo>
                    <a:lnTo>
                      <a:pt x="1" y="2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61"/>
              <p:cNvSpPr/>
              <p:nvPr/>
            </p:nvSpPr>
            <p:spPr>
              <a:xfrm>
                <a:off x="7615775" y="1355075"/>
                <a:ext cx="103400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4943" extrusionOk="0">
                    <a:moveTo>
                      <a:pt x="1" y="1"/>
                    </a:moveTo>
                    <a:lnTo>
                      <a:pt x="4135" y="2421"/>
                    </a:lnTo>
                    <a:lnTo>
                      <a:pt x="4135" y="2925"/>
                    </a:lnTo>
                    <a:lnTo>
                      <a:pt x="4135" y="4942"/>
                    </a:lnTo>
                    <a:lnTo>
                      <a:pt x="1" y="25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61"/>
              <p:cNvSpPr/>
              <p:nvPr/>
            </p:nvSpPr>
            <p:spPr>
              <a:xfrm>
                <a:off x="7714100" y="2179475"/>
                <a:ext cx="17675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824" extrusionOk="0">
                    <a:moveTo>
                      <a:pt x="202" y="303"/>
                    </a:moveTo>
                    <a:lnTo>
                      <a:pt x="303" y="0"/>
                    </a:lnTo>
                    <a:lnTo>
                      <a:pt x="707" y="101"/>
                    </a:lnTo>
                    <a:lnTo>
                      <a:pt x="707" y="2521"/>
                    </a:lnTo>
                    <a:lnTo>
                      <a:pt x="202" y="2824"/>
                    </a:lnTo>
                    <a:lnTo>
                      <a:pt x="1" y="1009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61"/>
              <p:cNvSpPr/>
              <p:nvPr/>
            </p:nvSpPr>
            <p:spPr>
              <a:xfrm>
                <a:off x="7613275" y="2121475"/>
                <a:ext cx="1185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2623" extrusionOk="0">
                    <a:moveTo>
                      <a:pt x="504" y="1"/>
                    </a:moveTo>
                    <a:lnTo>
                      <a:pt x="4740" y="2421"/>
                    </a:lnTo>
                    <a:lnTo>
                      <a:pt x="4235" y="2623"/>
                    </a:lnTo>
                    <a:lnTo>
                      <a:pt x="2420" y="1816"/>
                    </a:lnTo>
                    <a:lnTo>
                      <a:pt x="0" y="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61"/>
              <p:cNvSpPr/>
              <p:nvPr/>
            </p:nvSpPr>
            <p:spPr>
              <a:xfrm>
                <a:off x="7613275" y="2126525"/>
                <a:ext cx="105900" cy="123550"/>
              </a:xfrm>
              <a:custGeom>
                <a:avLst/>
                <a:gdLst/>
                <a:ahLst/>
                <a:cxnLst/>
                <a:rect l="l" t="t" r="r" b="b"/>
                <a:pathLst>
                  <a:path w="4236" h="4942" extrusionOk="0">
                    <a:moveTo>
                      <a:pt x="0" y="1"/>
                    </a:moveTo>
                    <a:lnTo>
                      <a:pt x="4235" y="2421"/>
                    </a:lnTo>
                    <a:lnTo>
                      <a:pt x="4235" y="2925"/>
                    </a:lnTo>
                    <a:lnTo>
                      <a:pt x="4235" y="4942"/>
                    </a:lnTo>
                    <a:lnTo>
                      <a:pt x="0" y="25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61"/>
              <p:cNvSpPr/>
              <p:nvPr/>
            </p:nvSpPr>
            <p:spPr>
              <a:xfrm>
                <a:off x="7721675" y="2555100"/>
                <a:ext cx="15150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825" extrusionOk="0">
                    <a:moveTo>
                      <a:pt x="101" y="303"/>
                    </a:moveTo>
                    <a:lnTo>
                      <a:pt x="202" y="1"/>
                    </a:lnTo>
                    <a:lnTo>
                      <a:pt x="605" y="102"/>
                    </a:lnTo>
                    <a:lnTo>
                      <a:pt x="605" y="2522"/>
                    </a:lnTo>
                    <a:lnTo>
                      <a:pt x="101" y="2824"/>
                    </a:lnTo>
                    <a:lnTo>
                      <a:pt x="0" y="1009"/>
                    </a:ln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61"/>
              <p:cNvSpPr/>
              <p:nvPr/>
            </p:nvSpPr>
            <p:spPr>
              <a:xfrm>
                <a:off x="7620825" y="2497125"/>
                <a:ext cx="1160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4640" h="2623" extrusionOk="0">
                    <a:moveTo>
                      <a:pt x="505" y="0"/>
                    </a:moveTo>
                    <a:lnTo>
                      <a:pt x="4639" y="2421"/>
                    </a:lnTo>
                    <a:lnTo>
                      <a:pt x="4135" y="2622"/>
                    </a:lnTo>
                    <a:lnTo>
                      <a:pt x="2320" y="1816"/>
                    </a:lnTo>
                    <a:lnTo>
                      <a:pt x="1" y="20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61"/>
              <p:cNvSpPr/>
              <p:nvPr/>
            </p:nvSpPr>
            <p:spPr>
              <a:xfrm>
                <a:off x="7620825" y="2502175"/>
                <a:ext cx="103400" cy="12355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4942" extrusionOk="0">
                    <a:moveTo>
                      <a:pt x="1" y="0"/>
                    </a:moveTo>
                    <a:lnTo>
                      <a:pt x="4135" y="2420"/>
                    </a:lnTo>
                    <a:lnTo>
                      <a:pt x="4135" y="2925"/>
                    </a:lnTo>
                    <a:lnTo>
                      <a:pt x="4135" y="4941"/>
                    </a:lnTo>
                    <a:lnTo>
                      <a:pt x="1" y="25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0" name="Google Shape;2270;p61"/>
            <p:cNvSpPr/>
            <p:nvPr/>
          </p:nvSpPr>
          <p:spPr>
            <a:xfrm>
              <a:off x="7124850" y="2102213"/>
              <a:ext cx="258580" cy="498441"/>
            </a:xfrm>
            <a:custGeom>
              <a:avLst/>
              <a:gdLst/>
              <a:ahLst/>
              <a:cxnLst/>
              <a:rect l="l" t="t" r="r" b="b"/>
              <a:pathLst>
                <a:path w="8371" h="16136" extrusionOk="0">
                  <a:moveTo>
                    <a:pt x="6152" y="102"/>
                  </a:moveTo>
                  <a:cubicBezTo>
                    <a:pt x="4438" y="1"/>
                    <a:pt x="3127" y="303"/>
                    <a:pt x="2522" y="1009"/>
                  </a:cubicBezTo>
                  <a:cubicBezTo>
                    <a:pt x="1" y="4539"/>
                    <a:pt x="2723" y="13312"/>
                    <a:pt x="706" y="16136"/>
                  </a:cubicBezTo>
                  <a:lnTo>
                    <a:pt x="4942" y="15934"/>
                  </a:lnTo>
                  <a:lnTo>
                    <a:pt x="8370" y="54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1"/>
            <p:cNvSpPr/>
            <p:nvPr/>
          </p:nvSpPr>
          <p:spPr>
            <a:xfrm>
              <a:off x="6903677" y="2454236"/>
              <a:ext cx="339574" cy="361351"/>
            </a:xfrm>
            <a:custGeom>
              <a:avLst/>
              <a:gdLst/>
              <a:ahLst/>
              <a:cxnLst/>
              <a:rect l="l" t="t" r="r" b="b"/>
              <a:pathLst>
                <a:path w="10993" h="11698" extrusionOk="0">
                  <a:moveTo>
                    <a:pt x="10085" y="3530"/>
                  </a:moveTo>
                  <a:cubicBezTo>
                    <a:pt x="8976" y="5950"/>
                    <a:pt x="6354" y="7866"/>
                    <a:pt x="4034" y="10488"/>
                  </a:cubicBezTo>
                  <a:cubicBezTo>
                    <a:pt x="2724" y="11698"/>
                    <a:pt x="1" y="9883"/>
                    <a:pt x="1614" y="8067"/>
                  </a:cubicBezTo>
                  <a:cubicBezTo>
                    <a:pt x="2724" y="6454"/>
                    <a:pt x="5850" y="2017"/>
                    <a:pt x="7261" y="1009"/>
                  </a:cubicBezTo>
                  <a:cubicBezTo>
                    <a:pt x="8875" y="0"/>
                    <a:pt x="9782" y="202"/>
                    <a:pt x="10791" y="504"/>
                  </a:cubicBezTo>
                  <a:cubicBezTo>
                    <a:pt x="10993" y="807"/>
                    <a:pt x="10186" y="1714"/>
                    <a:pt x="10186" y="2319"/>
                  </a:cubicBezTo>
                  <a:cubicBezTo>
                    <a:pt x="10287" y="2723"/>
                    <a:pt x="10287" y="3227"/>
                    <a:pt x="10085" y="35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1"/>
            <p:cNvSpPr/>
            <p:nvPr/>
          </p:nvSpPr>
          <p:spPr>
            <a:xfrm>
              <a:off x="7271268" y="4045997"/>
              <a:ext cx="242981" cy="358262"/>
            </a:xfrm>
            <a:custGeom>
              <a:avLst/>
              <a:gdLst/>
              <a:ahLst/>
              <a:cxnLst/>
              <a:rect l="l" t="t" r="r" b="b"/>
              <a:pathLst>
                <a:path w="7866" h="11598" extrusionOk="0">
                  <a:moveTo>
                    <a:pt x="1916" y="2824"/>
                  </a:moveTo>
                  <a:cubicBezTo>
                    <a:pt x="3126" y="5345"/>
                    <a:pt x="0" y="10791"/>
                    <a:pt x="1009" y="11194"/>
                  </a:cubicBezTo>
                  <a:cubicBezTo>
                    <a:pt x="1916" y="11597"/>
                    <a:pt x="2925" y="10891"/>
                    <a:pt x="3530" y="10286"/>
                  </a:cubicBezTo>
                  <a:cubicBezTo>
                    <a:pt x="5042" y="9076"/>
                    <a:pt x="5950" y="7160"/>
                    <a:pt x="6656" y="5345"/>
                  </a:cubicBezTo>
                  <a:cubicBezTo>
                    <a:pt x="6958" y="5143"/>
                    <a:pt x="7160" y="4740"/>
                    <a:pt x="7563" y="4034"/>
                  </a:cubicBezTo>
                  <a:cubicBezTo>
                    <a:pt x="7866" y="3530"/>
                    <a:pt x="7765" y="3631"/>
                    <a:pt x="7563" y="3127"/>
                  </a:cubicBezTo>
                  <a:cubicBezTo>
                    <a:pt x="6353" y="404"/>
                    <a:pt x="5345" y="1614"/>
                    <a:pt x="4034" y="0"/>
                  </a:cubicBezTo>
                  <a:lnTo>
                    <a:pt x="3025" y="303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1"/>
            <p:cNvSpPr/>
            <p:nvPr/>
          </p:nvSpPr>
          <p:spPr>
            <a:xfrm>
              <a:off x="7286837" y="4077135"/>
              <a:ext cx="227412" cy="327125"/>
            </a:xfrm>
            <a:custGeom>
              <a:avLst/>
              <a:gdLst/>
              <a:ahLst/>
              <a:cxnLst/>
              <a:rect l="l" t="t" r="r" b="b"/>
              <a:pathLst>
                <a:path w="7362" h="10590" extrusionOk="0">
                  <a:moveTo>
                    <a:pt x="1009" y="6959"/>
                  </a:moveTo>
                  <a:cubicBezTo>
                    <a:pt x="505" y="8572"/>
                    <a:pt x="0" y="9984"/>
                    <a:pt x="505" y="10186"/>
                  </a:cubicBezTo>
                  <a:cubicBezTo>
                    <a:pt x="1412" y="10589"/>
                    <a:pt x="2421" y="9883"/>
                    <a:pt x="3026" y="9278"/>
                  </a:cubicBezTo>
                  <a:cubicBezTo>
                    <a:pt x="4538" y="8068"/>
                    <a:pt x="5446" y="6152"/>
                    <a:pt x="6152" y="4337"/>
                  </a:cubicBezTo>
                  <a:cubicBezTo>
                    <a:pt x="6454" y="4135"/>
                    <a:pt x="6656" y="3732"/>
                    <a:pt x="7059" y="3026"/>
                  </a:cubicBezTo>
                  <a:cubicBezTo>
                    <a:pt x="7362" y="2522"/>
                    <a:pt x="7261" y="2623"/>
                    <a:pt x="7059" y="2119"/>
                  </a:cubicBezTo>
                  <a:cubicBezTo>
                    <a:pt x="6454" y="707"/>
                    <a:pt x="6051" y="303"/>
                    <a:pt x="5042" y="1"/>
                  </a:cubicBezTo>
                  <a:cubicBezTo>
                    <a:pt x="5345" y="1009"/>
                    <a:pt x="5345" y="2018"/>
                    <a:pt x="4135" y="4740"/>
                  </a:cubicBezTo>
                  <a:cubicBezTo>
                    <a:pt x="3933" y="5245"/>
                    <a:pt x="3227" y="6253"/>
                    <a:pt x="2622" y="6858"/>
                  </a:cubicBezTo>
                  <a:cubicBezTo>
                    <a:pt x="2017" y="7362"/>
                    <a:pt x="1009" y="7867"/>
                    <a:pt x="1009" y="6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1"/>
            <p:cNvSpPr/>
            <p:nvPr/>
          </p:nvSpPr>
          <p:spPr>
            <a:xfrm>
              <a:off x="7003359" y="3491522"/>
              <a:ext cx="414328" cy="672877"/>
            </a:xfrm>
            <a:custGeom>
              <a:avLst/>
              <a:gdLst/>
              <a:ahLst/>
              <a:cxnLst/>
              <a:rect l="l" t="t" r="r" b="b"/>
              <a:pathLst>
                <a:path w="13413" h="21783" extrusionOk="0">
                  <a:moveTo>
                    <a:pt x="807" y="4740"/>
                  </a:moveTo>
                  <a:lnTo>
                    <a:pt x="10791" y="21177"/>
                  </a:lnTo>
                  <a:lnTo>
                    <a:pt x="11497" y="21682"/>
                  </a:lnTo>
                  <a:cubicBezTo>
                    <a:pt x="11598" y="21682"/>
                    <a:pt x="11598" y="21782"/>
                    <a:pt x="11698" y="21782"/>
                  </a:cubicBezTo>
                  <a:cubicBezTo>
                    <a:pt x="12102" y="21682"/>
                    <a:pt x="12505" y="20976"/>
                    <a:pt x="13009" y="19766"/>
                  </a:cubicBezTo>
                  <a:cubicBezTo>
                    <a:pt x="13413" y="18757"/>
                    <a:pt x="13110" y="18656"/>
                    <a:pt x="12908" y="18354"/>
                  </a:cubicBezTo>
                  <a:cubicBezTo>
                    <a:pt x="11194" y="14623"/>
                    <a:pt x="9480" y="7866"/>
                    <a:pt x="7766" y="5244"/>
                  </a:cubicBezTo>
                  <a:cubicBezTo>
                    <a:pt x="6253" y="2723"/>
                    <a:pt x="5648" y="3026"/>
                    <a:pt x="5043" y="1917"/>
                  </a:cubicBezTo>
                  <a:cubicBezTo>
                    <a:pt x="3934" y="1"/>
                    <a:pt x="505" y="404"/>
                    <a:pt x="102" y="2622"/>
                  </a:cubicBezTo>
                  <a:cubicBezTo>
                    <a:pt x="1" y="3328"/>
                    <a:pt x="202" y="3631"/>
                    <a:pt x="807" y="474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1"/>
            <p:cNvSpPr/>
            <p:nvPr/>
          </p:nvSpPr>
          <p:spPr>
            <a:xfrm>
              <a:off x="7227652" y="4052237"/>
              <a:ext cx="93473" cy="149538"/>
            </a:xfrm>
            <a:custGeom>
              <a:avLst/>
              <a:gdLst/>
              <a:ahLst/>
              <a:cxnLst/>
              <a:rect l="l" t="t" r="r" b="b"/>
              <a:pathLst>
                <a:path w="3026" h="4841" extrusionOk="0">
                  <a:moveTo>
                    <a:pt x="101" y="1009"/>
                  </a:moveTo>
                  <a:cubicBezTo>
                    <a:pt x="101" y="605"/>
                    <a:pt x="1110" y="0"/>
                    <a:pt x="1916" y="202"/>
                  </a:cubicBezTo>
                  <a:cubicBezTo>
                    <a:pt x="3026" y="404"/>
                    <a:pt x="2824" y="3429"/>
                    <a:pt x="2421" y="4841"/>
                  </a:cubicBezTo>
                  <a:cubicBezTo>
                    <a:pt x="1916" y="3126"/>
                    <a:pt x="0" y="1714"/>
                    <a:pt x="101" y="1009"/>
                  </a:cubicBezTo>
                  <a:close/>
                </a:path>
              </a:pathLst>
            </a:custGeom>
            <a:solidFill>
              <a:srgbClr val="FDCA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1"/>
            <p:cNvSpPr/>
            <p:nvPr/>
          </p:nvSpPr>
          <p:spPr>
            <a:xfrm>
              <a:off x="6990911" y="2955735"/>
              <a:ext cx="426776" cy="716494"/>
            </a:xfrm>
            <a:custGeom>
              <a:avLst/>
              <a:gdLst/>
              <a:ahLst/>
              <a:cxnLst/>
              <a:rect l="l" t="t" r="r" b="b"/>
              <a:pathLst>
                <a:path w="13816" h="23195" extrusionOk="0">
                  <a:moveTo>
                    <a:pt x="505" y="19867"/>
                  </a:moveTo>
                  <a:cubicBezTo>
                    <a:pt x="0" y="21480"/>
                    <a:pt x="3530" y="23194"/>
                    <a:pt x="5345" y="20875"/>
                  </a:cubicBezTo>
                  <a:lnTo>
                    <a:pt x="13816" y="6152"/>
                  </a:lnTo>
                  <a:lnTo>
                    <a:pt x="5547" y="1"/>
                  </a:lnTo>
                  <a:cubicBezTo>
                    <a:pt x="4639" y="2925"/>
                    <a:pt x="4236" y="3530"/>
                    <a:pt x="3429" y="6656"/>
                  </a:cubicBezTo>
                  <a:cubicBezTo>
                    <a:pt x="2320" y="10892"/>
                    <a:pt x="1210" y="16236"/>
                    <a:pt x="505" y="19867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1"/>
            <p:cNvSpPr/>
            <p:nvPr/>
          </p:nvSpPr>
          <p:spPr>
            <a:xfrm>
              <a:off x="7193395" y="3039848"/>
              <a:ext cx="358231" cy="738302"/>
            </a:xfrm>
            <a:custGeom>
              <a:avLst/>
              <a:gdLst/>
              <a:ahLst/>
              <a:cxnLst/>
              <a:rect l="l" t="t" r="r" b="b"/>
              <a:pathLst>
                <a:path w="11597" h="23901" extrusionOk="0">
                  <a:moveTo>
                    <a:pt x="2622" y="404"/>
                  </a:moveTo>
                  <a:lnTo>
                    <a:pt x="2017" y="303"/>
                  </a:lnTo>
                  <a:lnTo>
                    <a:pt x="1614" y="3732"/>
                  </a:lnTo>
                  <a:cubicBezTo>
                    <a:pt x="101" y="7463"/>
                    <a:pt x="0" y="16135"/>
                    <a:pt x="101" y="19564"/>
                  </a:cubicBezTo>
                  <a:cubicBezTo>
                    <a:pt x="101" y="20068"/>
                    <a:pt x="101" y="20572"/>
                    <a:pt x="0" y="21076"/>
                  </a:cubicBezTo>
                  <a:cubicBezTo>
                    <a:pt x="0" y="23900"/>
                    <a:pt x="4639" y="22488"/>
                    <a:pt x="5143" y="20976"/>
                  </a:cubicBezTo>
                  <a:cubicBezTo>
                    <a:pt x="6051" y="18354"/>
                    <a:pt x="6353" y="17144"/>
                    <a:pt x="7160" y="14118"/>
                  </a:cubicBezTo>
                  <a:cubicBezTo>
                    <a:pt x="8471" y="8875"/>
                    <a:pt x="11597" y="4639"/>
                    <a:pt x="6252" y="0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1"/>
            <p:cNvSpPr/>
            <p:nvPr/>
          </p:nvSpPr>
          <p:spPr>
            <a:xfrm>
              <a:off x="7028288" y="4232882"/>
              <a:ext cx="330214" cy="283508"/>
            </a:xfrm>
            <a:custGeom>
              <a:avLst/>
              <a:gdLst/>
              <a:ahLst/>
              <a:cxnLst/>
              <a:rect l="l" t="t" r="r" b="b"/>
              <a:pathLst>
                <a:path w="10690" h="9178" extrusionOk="0">
                  <a:moveTo>
                    <a:pt x="5748" y="1614"/>
                  </a:moveTo>
                  <a:cubicBezTo>
                    <a:pt x="5446" y="4337"/>
                    <a:pt x="0" y="7564"/>
                    <a:pt x="606" y="8371"/>
                  </a:cubicBezTo>
                  <a:cubicBezTo>
                    <a:pt x="1211" y="9178"/>
                    <a:pt x="2421" y="8976"/>
                    <a:pt x="3227" y="8875"/>
                  </a:cubicBezTo>
                  <a:cubicBezTo>
                    <a:pt x="5143" y="8573"/>
                    <a:pt x="6959" y="7362"/>
                    <a:pt x="8471" y="6152"/>
                  </a:cubicBezTo>
                  <a:cubicBezTo>
                    <a:pt x="8774" y="6152"/>
                    <a:pt x="9177" y="5850"/>
                    <a:pt x="9883" y="5446"/>
                  </a:cubicBezTo>
                  <a:cubicBezTo>
                    <a:pt x="10387" y="5144"/>
                    <a:pt x="10286" y="5245"/>
                    <a:pt x="10286" y="4741"/>
                  </a:cubicBezTo>
                  <a:cubicBezTo>
                    <a:pt x="10690" y="1816"/>
                    <a:pt x="9177" y="2220"/>
                    <a:pt x="8875" y="304"/>
                  </a:cubicBezTo>
                  <a:lnTo>
                    <a:pt x="7866" y="1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1"/>
            <p:cNvSpPr/>
            <p:nvPr/>
          </p:nvSpPr>
          <p:spPr>
            <a:xfrm>
              <a:off x="7037616" y="4288978"/>
              <a:ext cx="314676" cy="227412"/>
            </a:xfrm>
            <a:custGeom>
              <a:avLst/>
              <a:gdLst/>
              <a:ahLst/>
              <a:cxnLst/>
              <a:rect l="l" t="t" r="r" b="b"/>
              <a:pathLst>
                <a:path w="10187" h="7362" extrusionOk="0">
                  <a:moveTo>
                    <a:pt x="2421" y="4034"/>
                  </a:moveTo>
                  <a:cubicBezTo>
                    <a:pt x="1110" y="5143"/>
                    <a:pt x="1" y="6152"/>
                    <a:pt x="304" y="6555"/>
                  </a:cubicBezTo>
                  <a:cubicBezTo>
                    <a:pt x="909" y="7362"/>
                    <a:pt x="2119" y="7160"/>
                    <a:pt x="2925" y="7059"/>
                  </a:cubicBezTo>
                  <a:cubicBezTo>
                    <a:pt x="4841" y="6757"/>
                    <a:pt x="6657" y="5546"/>
                    <a:pt x="8169" y="4336"/>
                  </a:cubicBezTo>
                  <a:cubicBezTo>
                    <a:pt x="8472" y="4336"/>
                    <a:pt x="8875" y="4034"/>
                    <a:pt x="9581" y="3630"/>
                  </a:cubicBezTo>
                  <a:cubicBezTo>
                    <a:pt x="10085" y="3328"/>
                    <a:pt x="9984" y="3429"/>
                    <a:pt x="9984" y="2925"/>
                  </a:cubicBezTo>
                  <a:cubicBezTo>
                    <a:pt x="10186" y="1412"/>
                    <a:pt x="10085" y="807"/>
                    <a:pt x="9379" y="0"/>
                  </a:cubicBezTo>
                  <a:cubicBezTo>
                    <a:pt x="9077" y="1109"/>
                    <a:pt x="8673" y="2017"/>
                    <a:pt x="6253" y="3630"/>
                  </a:cubicBezTo>
                  <a:cubicBezTo>
                    <a:pt x="5749" y="4034"/>
                    <a:pt x="4741" y="4538"/>
                    <a:pt x="3833" y="4740"/>
                  </a:cubicBezTo>
                  <a:cubicBezTo>
                    <a:pt x="3026" y="4941"/>
                    <a:pt x="1917" y="4740"/>
                    <a:pt x="2421" y="40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1"/>
            <p:cNvSpPr/>
            <p:nvPr/>
          </p:nvSpPr>
          <p:spPr>
            <a:xfrm>
              <a:off x="7193395" y="3535139"/>
              <a:ext cx="180676" cy="794367"/>
            </a:xfrm>
            <a:custGeom>
              <a:avLst/>
              <a:gdLst/>
              <a:ahLst/>
              <a:cxnLst/>
              <a:rect l="l" t="t" r="r" b="b"/>
              <a:pathLst>
                <a:path w="5849" h="25716" extrusionOk="0">
                  <a:moveTo>
                    <a:pt x="0" y="5446"/>
                  </a:moveTo>
                  <a:lnTo>
                    <a:pt x="303" y="24707"/>
                  </a:lnTo>
                  <a:lnTo>
                    <a:pt x="706" y="25413"/>
                  </a:lnTo>
                  <a:cubicBezTo>
                    <a:pt x="706" y="25513"/>
                    <a:pt x="706" y="25513"/>
                    <a:pt x="807" y="25614"/>
                  </a:cubicBezTo>
                  <a:cubicBezTo>
                    <a:pt x="1210" y="25715"/>
                    <a:pt x="1815" y="25312"/>
                    <a:pt x="2924" y="24505"/>
                  </a:cubicBezTo>
                  <a:cubicBezTo>
                    <a:pt x="3731" y="23900"/>
                    <a:pt x="3530" y="23597"/>
                    <a:pt x="3530" y="23295"/>
                  </a:cubicBezTo>
                  <a:cubicBezTo>
                    <a:pt x="3933" y="19160"/>
                    <a:pt x="5849" y="12404"/>
                    <a:pt x="5748" y="9379"/>
                  </a:cubicBezTo>
                  <a:cubicBezTo>
                    <a:pt x="5647" y="6454"/>
                    <a:pt x="5244" y="6051"/>
                    <a:pt x="5244" y="4740"/>
                  </a:cubicBezTo>
                  <a:cubicBezTo>
                    <a:pt x="5244" y="1916"/>
                    <a:pt x="0" y="0"/>
                    <a:pt x="0" y="5446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1"/>
            <p:cNvSpPr/>
            <p:nvPr/>
          </p:nvSpPr>
          <p:spPr>
            <a:xfrm>
              <a:off x="6987791" y="2447996"/>
              <a:ext cx="529578" cy="1292747"/>
            </a:xfrm>
            <a:custGeom>
              <a:avLst/>
              <a:gdLst/>
              <a:ahLst/>
              <a:cxnLst/>
              <a:rect l="l" t="t" r="r" b="b"/>
              <a:pathLst>
                <a:path w="17144" h="41850" extrusionOk="0">
                  <a:moveTo>
                    <a:pt x="11900" y="40236"/>
                  </a:moveTo>
                  <a:cubicBezTo>
                    <a:pt x="12606" y="37816"/>
                    <a:pt x="13513" y="34791"/>
                    <a:pt x="14320" y="31967"/>
                  </a:cubicBezTo>
                  <a:cubicBezTo>
                    <a:pt x="14522" y="31564"/>
                    <a:pt x="15328" y="28942"/>
                    <a:pt x="15833" y="26623"/>
                  </a:cubicBezTo>
                  <a:cubicBezTo>
                    <a:pt x="16438" y="24404"/>
                    <a:pt x="15328" y="21379"/>
                    <a:pt x="14018" y="18858"/>
                  </a:cubicBezTo>
                  <a:cubicBezTo>
                    <a:pt x="13614" y="18253"/>
                    <a:pt x="13715" y="17648"/>
                    <a:pt x="13715" y="16942"/>
                  </a:cubicBezTo>
                  <a:cubicBezTo>
                    <a:pt x="13715" y="15933"/>
                    <a:pt x="13816" y="14623"/>
                    <a:pt x="14421" y="13009"/>
                  </a:cubicBezTo>
                  <a:cubicBezTo>
                    <a:pt x="15530" y="10185"/>
                    <a:pt x="17144" y="6152"/>
                    <a:pt x="15328" y="4437"/>
                  </a:cubicBezTo>
                  <a:cubicBezTo>
                    <a:pt x="14824" y="3732"/>
                    <a:pt x="14018" y="3026"/>
                    <a:pt x="13211" y="2320"/>
                  </a:cubicBezTo>
                  <a:cubicBezTo>
                    <a:pt x="10589" y="404"/>
                    <a:pt x="8068" y="0"/>
                    <a:pt x="6555" y="605"/>
                  </a:cubicBezTo>
                  <a:cubicBezTo>
                    <a:pt x="6354" y="706"/>
                    <a:pt x="6253" y="807"/>
                    <a:pt x="6152" y="908"/>
                  </a:cubicBezTo>
                  <a:cubicBezTo>
                    <a:pt x="6051" y="908"/>
                    <a:pt x="5950" y="1009"/>
                    <a:pt x="5950" y="1009"/>
                  </a:cubicBezTo>
                  <a:cubicBezTo>
                    <a:pt x="5143" y="2017"/>
                    <a:pt x="3026" y="6152"/>
                    <a:pt x="3026" y="7160"/>
                  </a:cubicBezTo>
                  <a:cubicBezTo>
                    <a:pt x="2925" y="8169"/>
                    <a:pt x="3227" y="9379"/>
                    <a:pt x="4034" y="10589"/>
                  </a:cubicBezTo>
                  <a:cubicBezTo>
                    <a:pt x="4639" y="12101"/>
                    <a:pt x="5143" y="15228"/>
                    <a:pt x="5244" y="15833"/>
                  </a:cubicBezTo>
                  <a:cubicBezTo>
                    <a:pt x="5244" y="16539"/>
                    <a:pt x="4538" y="18959"/>
                    <a:pt x="4034" y="20572"/>
                  </a:cubicBezTo>
                  <a:cubicBezTo>
                    <a:pt x="4034" y="20572"/>
                    <a:pt x="3530" y="22791"/>
                    <a:pt x="3530" y="23093"/>
                  </a:cubicBezTo>
                  <a:cubicBezTo>
                    <a:pt x="3127" y="24606"/>
                    <a:pt x="2723" y="26320"/>
                    <a:pt x="2320" y="27934"/>
                  </a:cubicBezTo>
                  <a:cubicBezTo>
                    <a:pt x="1614" y="30858"/>
                    <a:pt x="1009" y="33783"/>
                    <a:pt x="606" y="36102"/>
                  </a:cubicBezTo>
                  <a:cubicBezTo>
                    <a:pt x="1" y="37715"/>
                    <a:pt x="7564" y="41850"/>
                    <a:pt x="11900" y="40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1"/>
            <p:cNvSpPr/>
            <p:nvPr/>
          </p:nvSpPr>
          <p:spPr>
            <a:xfrm>
              <a:off x="7168466" y="2457325"/>
              <a:ext cx="208724" cy="632380"/>
            </a:xfrm>
            <a:custGeom>
              <a:avLst/>
              <a:gdLst/>
              <a:ahLst/>
              <a:cxnLst/>
              <a:rect l="l" t="t" r="r" b="b"/>
              <a:pathLst>
                <a:path w="6757" h="20472" extrusionOk="0">
                  <a:moveTo>
                    <a:pt x="1715" y="20472"/>
                  </a:moveTo>
                  <a:cubicBezTo>
                    <a:pt x="1513" y="18455"/>
                    <a:pt x="1614" y="15732"/>
                    <a:pt x="2118" y="12606"/>
                  </a:cubicBezTo>
                  <a:cubicBezTo>
                    <a:pt x="2925" y="9480"/>
                    <a:pt x="2925" y="8371"/>
                    <a:pt x="3832" y="6152"/>
                  </a:cubicBezTo>
                  <a:cubicBezTo>
                    <a:pt x="6253" y="2925"/>
                    <a:pt x="6757" y="1715"/>
                    <a:pt x="6555" y="1514"/>
                  </a:cubicBezTo>
                  <a:cubicBezTo>
                    <a:pt x="4841" y="404"/>
                    <a:pt x="3227" y="1"/>
                    <a:pt x="2017" y="1"/>
                  </a:cubicBezTo>
                  <a:cubicBezTo>
                    <a:pt x="807" y="102"/>
                    <a:pt x="0" y="6757"/>
                    <a:pt x="0" y="6757"/>
                  </a:cubicBezTo>
                  <a:cubicBezTo>
                    <a:pt x="0" y="7967"/>
                    <a:pt x="1210" y="12405"/>
                    <a:pt x="1210" y="13413"/>
                  </a:cubicBezTo>
                  <a:cubicBezTo>
                    <a:pt x="1110" y="17749"/>
                    <a:pt x="1009" y="19161"/>
                    <a:pt x="1715" y="204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1"/>
            <p:cNvSpPr/>
            <p:nvPr/>
          </p:nvSpPr>
          <p:spPr>
            <a:xfrm>
              <a:off x="7134209" y="2457325"/>
              <a:ext cx="115281" cy="433047"/>
            </a:xfrm>
            <a:custGeom>
              <a:avLst/>
              <a:gdLst/>
              <a:ahLst/>
              <a:cxnLst/>
              <a:rect l="l" t="t" r="r" b="b"/>
              <a:pathLst>
                <a:path w="3732" h="14019" extrusionOk="0">
                  <a:moveTo>
                    <a:pt x="3731" y="1"/>
                  </a:moveTo>
                  <a:cubicBezTo>
                    <a:pt x="3025" y="1"/>
                    <a:pt x="2420" y="1"/>
                    <a:pt x="1815" y="102"/>
                  </a:cubicBezTo>
                  <a:lnTo>
                    <a:pt x="605" y="3430"/>
                  </a:lnTo>
                  <a:lnTo>
                    <a:pt x="1109" y="4438"/>
                  </a:lnTo>
                  <a:lnTo>
                    <a:pt x="0" y="5446"/>
                  </a:lnTo>
                  <a:lnTo>
                    <a:pt x="2219" y="14018"/>
                  </a:lnTo>
                  <a:cubicBezTo>
                    <a:pt x="2824" y="8774"/>
                    <a:pt x="0" y="6354"/>
                    <a:pt x="3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1"/>
            <p:cNvSpPr/>
            <p:nvPr/>
          </p:nvSpPr>
          <p:spPr>
            <a:xfrm>
              <a:off x="7227652" y="2507181"/>
              <a:ext cx="193155" cy="426776"/>
            </a:xfrm>
            <a:custGeom>
              <a:avLst/>
              <a:gdLst/>
              <a:ahLst/>
              <a:cxnLst/>
              <a:rect l="l" t="t" r="r" b="b"/>
              <a:pathLst>
                <a:path w="6253" h="13816" extrusionOk="0">
                  <a:moveTo>
                    <a:pt x="4942" y="0"/>
                  </a:moveTo>
                  <a:cubicBezTo>
                    <a:pt x="202" y="4538"/>
                    <a:pt x="404" y="7664"/>
                    <a:pt x="0" y="13816"/>
                  </a:cubicBezTo>
                  <a:cubicBezTo>
                    <a:pt x="908" y="11295"/>
                    <a:pt x="1513" y="9580"/>
                    <a:pt x="2824" y="7261"/>
                  </a:cubicBezTo>
                  <a:lnTo>
                    <a:pt x="1815" y="5446"/>
                  </a:lnTo>
                  <a:lnTo>
                    <a:pt x="3530" y="5244"/>
                  </a:lnTo>
                  <a:cubicBezTo>
                    <a:pt x="4538" y="3631"/>
                    <a:pt x="5244" y="2925"/>
                    <a:pt x="6253" y="13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1"/>
            <p:cNvSpPr/>
            <p:nvPr/>
          </p:nvSpPr>
          <p:spPr>
            <a:xfrm>
              <a:off x="7230771" y="2351434"/>
              <a:ext cx="130850" cy="205604"/>
            </a:xfrm>
            <a:custGeom>
              <a:avLst/>
              <a:gdLst/>
              <a:ahLst/>
              <a:cxnLst/>
              <a:rect l="l" t="t" r="r" b="b"/>
              <a:pathLst>
                <a:path w="4236" h="6656" extrusionOk="0">
                  <a:moveTo>
                    <a:pt x="4236" y="0"/>
                  </a:moveTo>
                  <a:cubicBezTo>
                    <a:pt x="4135" y="807"/>
                    <a:pt x="3832" y="3026"/>
                    <a:pt x="3832" y="5345"/>
                  </a:cubicBezTo>
                  <a:cubicBezTo>
                    <a:pt x="2622" y="6656"/>
                    <a:pt x="0" y="6253"/>
                    <a:pt x="0" y="5143"/>
                  </a:cubicBezTo>
                  <a:cubicBezTo>
                    <a:pt x="303" y="3731"/>
                    <a:pt x="303" y="2723"/>
                    <a:pt x="0" y="1311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1"/>
            <p:cNvSpPr/>
            <p:nvPr/>
          </p:nvSpPr>
          <p:spPr>
            <a:xfrm>
              <a:off x="7168466" y="2139621"/>
              <a:ext cx="271029" cy="323974"/>
            </a:xfrm>
            <a:custGeom>
              <a:avLst/>
              <a:gdLst/>
              <a:ahLst/>
              <a:cxnLst/>
              <a:rect l="l" t="t" r="r" b="b"/>
              <a:pathLst>
                <a:path w="8774" h="10488" extrusionOk="0">
                  <a:moveTo>
                    <a:pt x="1715" y="0"/>
                  </a:moveTo>
                  <a:cubicBezTo>
                    <a:pt x="0" y="2420"/>
                    <a:pt x="706" y="4135"/>
                    <a:pt x="505" y="6151"/>
                  </a:cubicBezTo>
                  <a:cubicBezTo>
                    <a:pt x="303" y="7160"/>
                    <a:pt x="605" y="8067"/>
                    <a:pt x="807" y="8672"/>
                  </a:cubicBezTo>
                  <a:cubicBezTo>
                    <a:pt x="1210" y="9580"/>
                    <a:pt x="1614" y="9983"/>
                    <a:pt x="2118" y="10185"/>
                  </a:cubicBezTo>
                  <a:cubicBezTo>
                    <a:pt x="3126" y="10488"/>
                    <a:pt x="7261" y="8773"/>
                    <a:pt x="7563" y="7362"/>
                  </a:cubicBezTo>
                  <a:lnTo>
                    <a:pt x="8774" y="2219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1"/>
            <p:cNvSpPr/>
            <p:nvPr/>
          </p:nvSpPr>
          <p:spPr>
            <a:xfrm>
              <a:off x="7159107" y="2077316"/>
              <a:ext cx="317765" cy="576315"/>
            </a:xfrm>
            <a:custGeom>
              <a:avLst/>
              <a:gdLst/>
              <a:ahLst/>
              <a:cxnLst/>
              <a:rect l="l" t="t" r="r" b="b"/>
              <a:pathLst>
                <a:path w="10287" h="18657" extrusionOk="0">
                  <a:moveTo>
                    <a:pt x="5345" y="12101"/>
                  </a:moveTo>
                  <a:cubicBezTo>
                    <a:pt x="5245" y="14521"/>
                    <a:pt x="4337" y="17748"/>
                    <a:pt x="3732" y="18656"/>
                  </a:cubicBezTo>
                  <a:cubicBezTo>
                    <a:pt x="5950" y="18454"/>
                    <a:pt x="8068" y="16841"/>
                    <a:pt x="8976" y="14320"/>
                  </a:cubicBezTo>
                  <a:cubicBezTo>
                    <a:pt x="9581" y="12505"/>
                    <a:pt x="10085" y="8673"/>
                    <a:pt x="10186" y="6353"/>
                  </a:cubicBezTo>
                  <a:cubicBezTo>
                    <a:pt x="10287" y="3025"/>
                    <a:pt x="8572" y="0"/>
                    <a:pt x="4236" y="605"/>
                  </a:cubicBezTo>
                  <a:cubicBezTo>
                    <a:pt x="3329" y="605"/>
                    <a:pt x="1816" y="1109"/>
                    <a:pt x="1413" y="2521"/>
                  </a:cubicBezTo>
                  <a:cubicBezTo>
                    <a:pt x="1" y="7463"/>
                    <a:pt x="6556" y="7463"/>
                    <a:pt x="5345" y="12101"/>
                  </a:cubicBezTo>
                  <a:close/>
                </a:path>
              </a:pathLst>
            </a:custGeom>
            <a:solidFill>
              <a:srgbClr val="1211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1"/>
            <p:cNvSpPr/>
            <p:nvPr/>
          </p:nvSpPr>
          <p:spPr>
            <a:xfrm>
              <a:off x="7221412" y="2102213"/>
              <a:ext cx="115281" cy="46767"/>
            </a:xfrm>
            <a:custGeom>
              <a:avLst/>
              <a:gdLst/>
              <a:ahLst/>
              <a:cxnLst/>
              <a:rect l="l" t="t" r="r" b="b"/>
              <a:pathLst>
                <a:path w="3732" h="1514" extrusionOk="0">
                  <a:moveTo>
                    <a:pt x="202" y="404"/>
                  </a:moveTo>
                  <a:cubicBezTo>
                    <a:pt x="1211" y="303"/>
                    <a:pt x="2522" y="102"/>
                    <a:pt x="3732" y="1"/>
                  </a:cubicBezTo>
                  <a:lnTo>
                    <a:pt x="3732" y="808"/>
                  </a:lnTo>
                  <a:cubicBezTo>
                    <a:pt x="2017" y="1009"/>
                    <a:pt x="1" y="1514"/>
                    <a:pt x="102" y="13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1"/>
            <p:cNvSpPr/>
            <p:nvPr/>
          </p:nvSpPr>
          <p:spPr>
            <a:xfrm>
              <a:off x="7218292" y="2080436"/>
              <a:ext cx="221203" cy="133970"/>
            </a:xfrm>
            <a:custGeom>
              <a:avLst/>
              <a:gdLst/>
              <a:ahLst/>
              <a:cxnLst/>
              <a:rect l="l" t="t" r="r" b="b"/>
              <a:pathLst>
                <a:path w="7161" h="4337" extrusionOk="0">
                  <a:moveTo>
                    <a:pt x="3530" y="2824"/>
                  </a:moveTo>
                  <a:cubicBezTo>
                    <a:pt x="4337" y="3630"/>
                    <a:pt x="5950" y="3126"/>
                    <a:pt x="7161" y="2723"/>
                  </a:cubicBezTo>
                  <a:lnTo>
                    <a:pt x="7161" y="3530"/>
                  </a:lnTo>
                  <a:cubicBezTo>
                    <a:pt x="5950" y="3933"/>
                    <a:pt x="4337" y="4336"/>
                    <a:pt x="2824" y="4034"/>
                  </a:cubicBezTo>
                  <a:cubicBezTo>
                    <a:pt x="1816" y="3832"/>
                    <a:pt x="1009" y="3328"/>
                    <a:pt x="203" y="2420"/>
                  </a:cubicBezTo>
                  <a:cubicBezTo>
                    <a:pt x="1" y="2118"/>
                    <a:pt x="1" y="1815"/>
                    <a:pt x="1" y="1412"/>
                  </a:cubicBezTo>
                  <a:cubicBezTo>
                    <a:pt x="203" y="403"/>
                    <a:pt x="505" y="101"/>
                    <a:pt x="707" y="101"/>
                  </a:cubicBezTo>
                  <a:cubicBezTo>
                    <a:pt x="1110" y="0"/>
                    <a:pt x="1816" y="605"/>
                    <a:pt x="2623" y="1412"/>
                  </a:cubicBezTo>
                  <a:cubicBezTo>
                    <a:pt x="3530" y="2219"/>
                    <a:pt x="3127" y="2420"/>
                    <a:pt x="3530" y="2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1"/>
            <p:cNvSpPr/>
            <p:nvPr/>
          </p:nvSpPr>
          <p:spPr>
            <a:xfrm>
              <a:off x="7377159" y="2588175"/>
              <a:ext cx="168258" cy="414328"/>
            </a:xfrm>
            <a:custGeom>
              <a:avLst/>
              <a:gdLst/>
              <a:ahLst/>
              <a:cxnLst/>
              <a:rect l="l" t="t" r="r" b="b"/>
              <a:pathLst>
                <a:path w="5447" h="13413" extrusionOk="0">
                  <a:moveTo>
                    <a:pt x="5345" y="11194"/>
                  </a:moveTo>
                  <a:cubicBezTo>
                    <a:pt x="5446" y="13009"/>
                    <a:pt x="2320" y="13412"/>
                    <a:pt x="2018" y="11093"/>
                  </a:cubicBezTo>
                  <a:cubicBezTo>
                    <a:pt x="1513" y="8874"/>
                    <a:pt x="1" y="4034"/>
                    <a:pt x="606" y="2017"/>
                  </a:cubicBezTo>
                  <a:cubicBezTo>
                    <a:pt x="1110" y="505"/>
                    <a:pt x="1917" y="0"/>
                    <a:pt x="2623" y="202"/>
                  </a:cubicBezTo>
                  <a:cubicBezTo>
                    <a:pt x="3329" y="303"/>
                    <a:pt x="4034" y="908"/>
                    <a:pt x="4438" y="1916"/>
                  </a:cubicBezTo>
                  <a:cubicBezTo>
                    <a:pt x="5446" y="4135"/>
                    <a:pt x="5043" y="8572"/>
                    <a:pt x="5345" y="11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1"/>
            <p:cNvSpPr/>
            <p:nvPr/>
          </p:nvSpPr>
          <p:spPr>
            <a:xfrm>
              <a:off x="6903677" y="2638000"/>
              <a:ext cx="271060" cy="277269"/>
            </a:xfrm>
            <a:custGeom>
              <a:avLst/>
              <a:gdLst/>
              <a:ahLst/>
              <a:cxnLst/>
              <a:rect l="l" t="t" r="r" b="b"/>
              <a:pathLst>
                <a:path w="8775" h="8976" extrusionOk="0">
                  <a:moveTo>
                    <a:pt x="6959" y="8976"/>
                  </a:moveTo>
                  <a:cubicBezTo>
                    <a:pt x="7463" y="8169"/>
                    <a:pt x="8270" y="7564"/>
                    <a:pt x="8774" y="7261"/>
                  </a:cubicBezTo>
                  <a:cubicBezTo>
                    <a:pt x="7060" y="5245"/>
                    <a:pt x="3127" y="1"/>
                    <a:pt x="1312" y="2724"/>
                  </a:cubicBezTo>
                  <a:cubicBezTo>
                    <a:pt x="1" y="4841"/>
                    <a:pt x="5446" y="7866"/>
                    <a:pt x="6959" y="89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1"/>
            <p:cNvSpPr/>
            <p:nvPr/>
          </p:nvSpPr>
          <p:spPr>
            <a:xfrm>
              <a:off x="7103041" y="2799987"/>
              <a:ext cx="155778" cy="174467"/>
            </a:xfrm>
            <a:custGeom>
              <a:avLst/>
              <a:gdLst/>
              <a:ahLst/>
              <a:cxnLst/>
              <a:rect l="l" t="t" r="r" b="b"/>
              <a:pathLst>
                <a:path w="5043" h="5648" extrusionOk="0">
                  <a:moveTo>
                    <a:pt x="908" y="2017"/>
                  </a:moveTo>
                  <a:cubicBezTo>
                    <a:pt x="404" y="2522"/>
                    <a:pt x="1" y="3228"/>
                    <a:pt x="505" y="3833"/>
                  </a:cubicBezTo>
                  <a:cubicBezTo>
                    <a:pt x="1211" y="4740"/>
                    <a:pt x="3127" y="5345"/>
                    <a:pt x="4236" y="5648"/>
                  </a:cubicBezTo>
                  <a:lnTo>
                    <a:pt x="5043" y="4841"/>
                  </a:lnTo>
                  <a:cubicBezTo>
                    <a:pt x="4438" y="3530"/>
                    <a:pt x="2925" y="1"/>
                    <a:pt x="908" y="2017"/>
                  </a:cubicBez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1"/>
            <p:cNvSpPr/>
            <p:nvPr/>
          </p:nvSpPr>
          <p:spPr>
            <a:xfrm>
              <a:off x="7212083" y="2880981"/>
              <a:ext cx="339543" cy="146449"/>
            </a:xfrm>
            <a:custGeom>
              <a:avLst/>
              <a:gdLst/>
              <a:ahLst/>
              <a:cxnLst/>
              <a:rect l="l" t="t" r="r" b="b"/>
              <a:pathLst>
                <a:path w="10992" h="4741" extrusionOk="0">
                  <a:moveTo>
                    <a:pt x="0" y="2421"/>
                  </a:moveTo>
                  <a:cubicBezTo>
                    <a:pt x="2420" y="1816"/>
                    <a:pt x="4437" y="1009"/>
                    <a:pt x="6757" y="505"/>
                  </a:cubicBezTo>
                  <a:cubicBezTo>
                    <a:pt x="7765" y="202"/>
                    <a:pt x="8874" y="101"/>
                    <a:pt x="9983" y="0"/>
                  </a:cubicBezTo>
                  <a:cubicBezTo>
                    <a:pt x="10992" y="1916"/>
                    <a:pt x="10790" y="3026"/>
                    <a:pt x="9278" y="3530"/>
                  </a:cubicBezTo>
                  <a:cubicBezTo>
                    <a:pt x="7261" y="4236"/>
                    <a:pt x="2319" y="4538"/>
                    <a:pt x="202" y="47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1"/>
            <p:cNvSpPr/>
            <p:nvPr/>
          </p:nvSpPr>
          <p:spPr>
            <a:xfrm>
              <a:off x="7562719" y="3289276"/>
              <a:ext cx="1219383" cy="1536236"/>
            </a:xfrm>
            <a:custGeom>
              <a:avLst/>
              <a:gdLst/>
              <a:ahLst/>
              <a:cxnLst/>
              <a:rect l="l" t="t" r="r" b="b"/>
              <a:pathLst>
                <a:path w="43464" h="54758" extrusionOk="0">
                  <a:moveTo>
                    <a:pt x="0" y="23497"/>
                  </a:moveTo>
                  <a:lnTo>
                    <a:pt x="1311" y="54758"/>
                  </a:lnTo>
                  <a:lnTo>
                    <a:pt x="43463" y="30455"/>
                  </a:lnTo>
                  <a:lnTo>
                    <a:pt x="433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1"/>
            <p:cNvSpPr/>
            <p:nvPr/>
          </p:nvSpPr>
          <p:spPr>
            <a:xfrm>
              <a:off x="5265412" y="2632916"/>
              <a:ext cx="2334064" cy="2192582"/>
            </a:xfrm>
            <a:custGeom>
              <a:avLst/>
              <a:gdLst/>
              <a:ahLst/>
              <a:cxnLst/>
              <a:rect l="l" t="t" r="r" b="b"/>
              <a:pathLst>
                <a:path w="83196" h="78153" extrusionOk="0">
                  <a:moveTo>
                    <a:pt x="1" y="0"/>
                  </a:moveTo>
                  <a:lnTo>
                    <a:pt x="102" y="30354"/>
                  </a:lnTo>
                  <a:lnTo>
                    <a:pt x="83195" y="78153"/>
                  </a:lnTo>
                  <a:lnTo>
                    <a:pt x="83095" y="4779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1"/>
            <p:cNvSpPr/>
            <p:nvPr/>
          </p:nvSpPr>
          <p:spPr>
            <a:xfrm>
              <a:off x="5163571" y="2465985"/>
              <a:ext cx="2478323" cy="1567377"/>
            </a:xfrm>
            <a:custGeom>
              <a:avLst/>
              <a:gdLst/>
              <a:ahLst/>
              <a:cxnLst/>
              <a:rect l="l" t="t" r="r" b="b"/>
              <a:pathLst>
                <a:path w="88338" h="55868" extrusionOk="0">
                  <a:moveTo>
                    <a:pt x="1" y="0"/>
                  </a:moveTo>
                  <a:lnTo>
                    <a:pt x="1" y="4135"/>
                  </a:lnTo>
                  <a:lnTo>
                    <a:pt x="88237" y="55867"/>
                  </a:lnTo>
                  <a:lnTo>
                    <a:pt x="88338" y="463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1"/>
            <p:cNvSpPr/>
            <p:nvPr/>
          </p:nvSpPr>
          <p:spPr>
            <a:xfrm>
              <a:off x="7639114" y="3201574"/>
              <a:ext cx="1241995" cy="831803"/>
            </a:xfrm>
            <a:custGeom>
              <a:avLst/>
              <a:gdLst/>
              <a:ahLst/>
              <a:cxnLst/>
              <a:rect l="l" t="t" r="r" b="b"/>
              <a:pathLst>
                <a:path w="44270" h="29649" extrusionOk="0">
                  <a:moveTo>
                    <a:pt x="0" y="21782"/>
                  </a:moveTo>
                  <a:lnTo>
                    <a:pt x="0" y="29648"/>
                  </a:lnTo>
                  <a:lnTo>
                    <a:pt x="44270" y="4135"/>
                  </a:lnTo>
                  <a:lnTo>
                    <a:pt x="442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1"/>
            <p:cNvSpPr/>
            <p:nvPr/>
          </p:nvSpPr>
          <p:spPr>
            <a:xfrm>
              <a:off x="5163571" y="2151959"/>
              <a:ext cx="3717484" cy="1765389"/>
            </a:xfrm>
            <a:custGeom>
              <a:avLst/>
              <a:gdLst/>
              <a:ahLst/>
              <a:cxnLst/>
              <a:rect l="l" t="t" r="r" b="b"/>
              <a:pathLst>
                <a:path w="132507" h="62926" extrusionOk="0">
                  <a:moveTo>
                    <a:pt x="1" y="11193"/>
                  </a:moveTo>
                  <a:lnTo>
                    <a:pt x="88237" y="62926"/>
                  </a:lnTo>
                  <a:lnTo>
                    <a:pt x="132507" y="37412"/>
                  </a:lnTo>
                  <a:lnTo>
                    <a:pt x="112540" y="25816"/>
                  </a:lnTo>
                  <a:lnTo>
                    <a:pt x="87834" y="40034"/>
                  </a:lnTo>
                  <a:lnTo>
                    <a:pt x="195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9" name="Google Shape;2299;p61"/>
            <p:cNvGrpSpPr/>
            <p:nvPr/>
          </p:nvGrpSpPr>
          <p:grpSpPr>
            <a:xfrm>
              <a:off x="6146522" y="2388854"/>
              <a:ext cx="917265" cy="2222701"/>
              <a:chOff x="5795600" y="2482325"/>
              <a:chExt cx="869775" cy="2107625"/>
            </a:xfrm>
          </p:grpSpPr>
          <p:sp>
            <p:nvSpPr>
              <p:cNvPr id="2300" name="Google Shape;2300;p61"/>
              <p:cNvSpPr/>
              <p:nvPr/>
            </p:nvSpPr>
            <p:spPr>
              <a:xfrm>
                <a:off x="5906525" y="4347900"/>
                <a:ext cx="282375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11295" h="8371" extrusionOk="0">
                    <a:moveTo>
                      <a:pt x="2320" y="2219"/>
                    </a:moveTo>
                    <a:lnTo>
                      <a:pt x="0" y="3933"/>
                    </a:lnTo>
                    <a:cubicBezTo>
                      <a:pt x="101" y="6152"/>
                      <a:pt x="0" y="7160"/>
                      <a:pt x="908" y="7765"/>
                    </a:cubicBezTo>
                    <a:cubicBezTo>
                      <a:pt x="1916" y="8370"/>
                      <a:pt x="3631" y="7866"/>
                      <a:pt x="4639" y="7362"/>
                    </a:cubicBezTo>
                    <a:lnTo>
                      <a:pt x="4941" y="6555"/>
                    </a:lnTo>
                    <a:cubicBezTo>
                      <a:pt x="5446" y="6454"/>
                      <a:pt x="5244" y="6555"/>
                      <a:pt x="5950" y="6555"/>
                    </a:cubicBezTo>
                    <a:cubicBezTo>
                      <a:pt x="7664" y="5547"/>
                      <a:pt x="10790" y="3328"/>
                      <a:pt x="11194" y="1311"/>
                    </a:cubicBezTo>
                    <a:cubicBezTo>
                      <a:pt x="11294" y="807"/>
                      <a:pt x="10891" y="0"/>
                      <a:pt x="10488" y="101"/>
                    </a:cubicBezTo>
                    <a:lnTo>
                      <a:pt x="5647" y="15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61"/>
              <p:cNvSpPr/>
              <p:nvPr/>
            </p:nvSpPr>
            <p:spPr>
              <a:xfrm>
                <a:off x="6035100" y="4378150"/>
                <a:ext cx="2823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11295" h="8472" extrusionOk="0">
                    <a:moveTo>
                      <a:pt x="2319" y="2219"/>
                    </a:moveTo>
                    <a:lnTo>
                      <a:pt x="0" y="4034"/>
                    </a:lnTo>
                    <a:cubicBezTo>
                      <a:pt x="0" y="6152"/>
                      <a:pt x="0" y="7261"/>
                      <a:pt x="908" y="7765"/>
                    </a:cubicBezTo>
                    <a:cubicBezTo>
                      <a:pt x="1916" y="8471"/>
                      <a:pt x="3630" y="7967"/>
                      <a:pt x="4639" y="7463"/>
                    </a:cubicBezTo>
                    <a:lnTo>
                      <a:pt x="4941" y="6656"/>
                    </a:lnTo>
                    <a:cubicBezTo>
                      <a:pt x="5446" y="6555"/>
                      <a:pt x="5244" y="6656"/>
                      <a:pt x="5950" y="6555"/>
                    </a:cubicBezTo>
                    <a:cubicBezTo>
                      <a:pt x="7664" y="5648"/>
                      <a:pt x="10790" y="3429"/>
                      <a:pt x="11194" y="1412"/>
                    </a:cubicBezTo>
                    <a:cubicBezTo>
                      <a:pt x="11294" y="908"/>
                      <a:pt x="10891" y="1"/>
                      <a:pt x="10387" y="202"/>
                    </a:cubicBezTo>
                    <a:lnTo>
                      <a:pt x="5647" y="16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61"/>
              <p:cNvSpPr/>
              <p:nvPr/>
            </p:nvSpPr>
            <p:spPr>
              <a:xfrm>
                <a:off x="5795600" y="2852925"/>
                <a:ext cx="176500" cy="816825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32673" extrusionOk="0">
                    <a:moveTo>
                      <a:pt x="2420" y="605"/>
                    </a:moveTo>
                    <a:cubicBezTo>
                      <a:pt x="0" y="2723"/>
                      <a:pt x="404" y="15731"/>
                      <a:pt x="202" y="18656"/>
                    </a:cubicBezTo>
                    <a:lnTo>
                      <a:pt x="1513" y="32068"/>
                    </a:lnTo>
                    <a:cubicBezTo>
                      <a:pt x="2622" y="32572"/>
                      <a:pt x="5042" y="32673"/>
                      <a:pt x="5849" y="31866"/>
                    </a:cubicBezTo>
                    <a:lnTo>
                      <a:pt x="5042" y="18555"/>
                    </a:lnTo>
                    <a:lnTo>
                      <a:pt x="6656" y="10891"/>
                    </a:lnTo>
                    <a:cubicBezTo>
                      <a:pt x="7059" y="5950"/>
                      <a:pt x="3933" y="0"/>
                      <a:pt x="2420" y="6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61"/>
              <p:cNvSpPr/>
              <p:nvPr/>
            </p:nvSpPr>
            <p:spPr>
              <a:xfrm>
                <a:off x="5949375" y="2628550"/>
                <a:ext cx="171450" cy="289925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11597" extrusionOk="0">
                    <a:moveTo>
                      <a:pt x="404" y="2017"/>
                    </a:moveTo>
                    <a:cubicBezTo>
                      <a:pt x="908" y="5950"/>
                      <a:pt x="908" y="5143"/>
                      <a:pt x="1" y="9177"/>
                    </a:cubicBezTo>
                    <a:lnTo>
                      <a:pt x="5143" y="11597"/>
                    </a:lnTo>
                    <a:cubicBezTo>
                      <a:pt x="4740" y="5950"/>
                      <a:pt x="5345" y="5345"/>
                      <a:pt x="6858" y="0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61"/>
              <p:cNvSpPr/>
              <p:nvPr/>
            </p:nvSpPr>
            <p:spPr>
              <a:xfrm>
                <a:off x="6030050" y="2563000"/>
                <a:ext cx="148775" cy="264725"/>
              </a:xfrm>
              <a:custGeom>
                <a:avLst/>
                <a:gdLst/>
                <a:ahLst/>
                <a:cxnLst/>
                <a:rect l="l" t="t" r="r" b="b"/>
                <a:pathLst>
                  <a:path w="5951" h="10589" extrusionOk="0">
                    <a:moveTo>
                      <a:pt x="5244" y="0"/>
                    </a:moveTo>
                    <a:cubicBezTo>
                      <a:pt x="5648" y="908"/>
                      <a:pt x="5950" y="1714"/>
                      <a:pt x="5849" y="2925"/>
                    </a:cubicBezTo>
                    <a:cubicBezTo>
                      <a:pt x="5748" y="3933"/>
                      <a:pt x="5547" y="5345"/>
                      <a:pt x="5345" y="6353"/>
                    </a:cubicBezTo>
                    <a:cubicBezTo>
                      <a:pt x="5143" y="7160"/>
                      <a:pt x="4740" y="10084"/>
                      <a:pt x="4135" y="10387"/>
                    </a:cubicBezTo>
                    <a:cubicBezTo>
                      <a:pt x="3631" y="10589"/>
                      <a:pt x="1311" y="9681"/>
                      <a:pt x="505" y="8673"/>
                    </a:cubicBezTo>
                    <a:cubicBezTo>
                      <a:pt x="0" y="8068"/>
                      <a:pt x="606" y="6353"/>
                      <a:pt x="303" y="5950"/>
                    </a:cubicBezTo>
                    <a:lnTo>
                      <a:pt x="2320" y="0"/>
                    </a:ln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61"/>
              <p:cNvSpPr/>
              <p:nvPr/>
            </p:nvSpPr>
            <p:spPr>
              <a:xfrm>
                <a:off x="5916600" y="2482325"/>
                <a:ext cx="284900" cy="320200"/>
              </a:xfrm>
              <a:custGeom>
                <a:avLst/>
                <a:gdLst/>
                <a:ahLst/>
                <a:cxnLst/>
                <a:rect l="l" t="t" r="r" b="b"/>
                <a:pathLst>
                  <a:path w="11396" h="12808" extrusionOk="0">
                    <a:moveTo>
                      <a:pt x="2723" y="1412"/>
                    </a:moveTo>
                    <a:cubicBezTo>
                      <a:pt x="303" y="2925"/>
                      <a:pt x="1" y="5950"/>
                      <a:pt x="1110" y="8370"/>
                    </a:cubicBezTo>
                    <a:cubicBezTo>
                      <a:pt x="1614" y="9580"/>
                      <a:pt x="1917" y="10286"/>
                      <a:pt x="1917" y="12202"/>
                    </a:cubicBezTo>
                    <a:cubicBezTo>
                      <a:pt x="3631" y="12807"/>
                      <a:pt x="4538" y="12505"/>
                      <a:pt x="5749" y="10992"/>
                    </a:cubicBezTo>
                    <a:cubicBezTo>
                      <a:pt x="7059" y="9379"/>
                      <a:pt x="6959" y="7563"/>
                      <a:pt x="7866" y="7563"/>
                    </a:cubicBezTo>
                    <a:cubicBezTo>
                      <a:pt x="8270" y="7563"/>
                      <a:pt x="8572" y="8068"/>
                      <a:pt x="8370" y="9580"/>
                    </a:cubicBezTo>
                    <a:cubicBezTo>
                      <a:pt x="9177" y="8168"/>
                      <a:pt x="9480" y="6152"/>
                      <a:pt x="10488" y="5042"/>
                    </a:cubicBezTo>
                    <a:cubicBezTo>
                      <a:pt x="10992" y="4538"/>
                      <a:pt x="11295" y="3933"/>
                      <a:pt x="11396" y="3126"/>
                    </a:cubicBezTo>
                    <a:cubicBezTo>
                      <a:pt x="10488" y="2925"/>
                      <a:pt x="9883" y="1916"/>
                      <a:pt x="8774" y="1412"/>
                    </a:cubicBezTo>
                    <a:cubicBezTo>
                      <a:pt x="6757" y="404"/>
                      <a:pt x="4034" y="0"/>
                      <a:pt x="2723" y="1412"/>
                    </a:cubicBezTo>
                    <a:close/>
                  </a:path>
                </a:pathLst>
              </a:custGeom>
              <a:solidFill>
                <a:srgbClr val="3312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61"/>
              <p:cNvSpPr/>
              <p:nvPr/>
            </p:nvSpPr>
            <p:spPr>
              <a:xfrm>
                <a:off x="5846000" y="3442850"/>
                <a:ext cx="201725" cy="1026075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41043" extrusionOk="0">
                    <a:moveTo>
                      <a:pt x="606" y="0"/>
                    </a:moveTo>
                    <a:cubicBezTo>
                      <a:pt x="505" y="1916"/>
                      <a:pt x="1" y="3933"/>
                      <a:pt x="102" y="5950"/>
                    </a:cubicBezTo>
                    <a:cubicBezTo>
                      <a:pt x="304" y="12000"/>
                      <a:pt x="1110" y="18051"/>
                      <a:pt x="1413" y="24101"/>
                    </a:cubicBezTo>
                    <a:lnTo>
                      <a:pt x="2320" y="40135"/>
                    </a:lnTo>
                    <a:cubicBezTo>
                      <a:pt x="2623" y="41043"/>
                      <a:pt x="6455" y="40942"/>
                      <a:pt x="8068" y="40337"/>
                    </a:cubicBezTo>
                    <a:lnTo>
                      <a:pt x="7766" y="8874"/>
                    </a:lnTo>
                    <a:lnTo>
                      <a:pt x="7362" y="18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61"/>
              <p:cNvSpPr/>
              <p:nvPr/>
            </p:nvSpPr>
            <p:spPr>
              <a:xfrm>
                <a:off x="5992225" y="3468050"/>
                <a:ext cx="204250" cy="1028625"/>
              </a:xfrm>
              <a:custGeom>
                <a:avLst/>
                <a:gdLst/>
                <a:ahLst/>
                <a:cxnLst/>
                <a:rect l="l" t="t" r="r" b="b"/>
                <a:pathLst>
                  <a:path w="8170" h="41145" extrusionOk="0">
                    <a:moveTo>
                      <a:pt x="606" y="0"/>
                    </a:moveTo>
                    <a:cubicBezTo>
                      <a:pt x="404" y="2017"/>
                      <a:pt x="1" y="4034"/>
                      <a:pt x="1" y="6051"/>
                    </a:cubicBezTo>
                    <a:cubicBezTo>
                      <a:pt x="203" y="12102"/>
                      <a:pt x="1110" y="18152"/>
                      <a:pt x="1211" y="24203"/>
                    </a:cubicBezTo>
                    <a:lnTo>
                      <a:pt x="1614" y="40237"/>
                    </a:lnTo>
                    <a:cubicBezTo>
                      <a:pt x="1816" y="41144"/>
                      <a:pt x="6556" y="41043"/>
                      <a:pt x="8068" y="40438"/>
                    </a:cubicBezTo>
                    <a:lnTo>
                      <a:pt x="8169" y="8270"/>
                    </a:lnTo>
                    <a:lnTo>
                      <a:pt x="7362" y="18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61"/>
              <p:cNvSpPr/>
              <p:nvPr/>
            </p:nvSpPr>
            <p:spPr>
              <a:xfrm>
                <a:off x="5946850" y="2802500"/>
                <a:ext cx="138675" cy="90775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3631" extrusionOk="0">
                    <a:moveTo>
                      <a:pt x="505" y="0"/>
                    </a:moveTo>
                    <a:cubicBezTo>
                      <a:pt x="1412" y="807"/>
                      <a:pt x="3833" y="1109"/>
                      <a:pt x="5144" y="605"/>
                    </a:cubicBezTo>
                    <a:lnTo>
                      <a:pt x="5547" y="1916"/>
                    </a:lnTo>
                    <a:cubicBezTo>
                      <a:pt x="4337" y="3630"/>
                      <a:pt x="1" y="3530"/>
                      <a:pt x="102" y="14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61"/>
              <p:cNvSpPr/>
              <p:nvPr/>
            </p:nvSpPr>
            <p:spPr>
              <a:xfrm>
                <a:off x="5805675" y="2832750"/>
                <a:ext cx="456325" cy="879875"/>
              </a:xfrm>
              <a:custGeom>
                <a:avLst/>
                <a:gdLst/>
                <a:ahLst/>
                <a:cxnLst/>
                <a:rect l="l" t="t" r="r" b="b"/>
                <a:pathLst>
                  <a:path w="18253" h="35195" extrusionOk="0">
                    <a:moveTo>
                      <a:pt x="5749" y="0"/>
                    </a:moveTo>
                    <a:cubicBezTo>
                      <a:pt x="2219" y="605"/>
                      <a:pt x="1513" y="1513"/>
                      <a:pt x="908" y="4034"/>
                    </a:cubicBezTo>
                    <a:cubicBezTo>
                      <a:pt x="1" y="7967"/>
                      <a:pt x="1412" y="13816"/>
                      <a:pt x="1715" y="19362"/>
                    </a:cubicBezTo>
                    <a:cubicBezTo>
                      <a:pt x="1917" y="23496"/>
                      <a:pt x="1614" y="29144"/>
                      <a:pt x="1311" y="33177"/>
                    </a:cubicBezTo>
                    <a:lnTo>
                      <a:pt x="4841" y="34791"/>
                    </a:lnTo>
                    <a:cubicBezTo>
                      <a:pt x="5043" y="32572"/>
                      <a:pt x="5749" y="30253"/>
                      <a:pt x="5950" y="27833"/>
                    </a:cubicBezTo>
                    <a:cubicBezTo>
                      <a:pt x="6253" y="30858"/>
                      <a:pt x="6253" y="32068"/>
                      <a:pt x="6858" y="35194"/>
                    </a:cubicBezTo>
                    <a:lnTo>
                      <a:pt x="16438" y="35194"/>
                    </a:lnTo>
                    <a:cubicBezTo>
                      <a:pt x="15732" y="27732"/>
                      <a:pt x="18253" y="9278"/>
                      <a:pt x="17144" y="6757"/>
                    </a:cubicBezTo>
                    <a:cubicBezTo>
                      <a:pt x="16740" y="5748"/>
                      <a:pt x="16135" y="4135"/>
                      <a:pt x="14421" y="3026"/>
                    </a:cubicBezTo>
                    <a:cubicBezTo>
                      <a:pt x="13009" y="2017"/>
                      <a:pt x="12001" y="1715"/>
                      <a:pt x="11295" y="404"/>
                    </a:cubicBezTo>
                    <a:cubicBezTo>
                      <a:pt x="8572" y="1715"/>
                      <a:pt x="6051" y="908"/>
                      <a:pt x="5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61"/>
              <p:cNvSpPr/>
              <p:nvPr/>
            </p:nvSpPr>
            <p:spPr>
              <a:xfrm>
                <a:off x="6418300" y="3175600"/>
                <a:ext cx="247075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9883" h="6052" extrusionOk="0">
                    <a:moveTo>
                      <a:pt x="0" y="3127"/>
                    </a:moveTo>
                    <a:cubicBezTo>
                      <a:pt x="1513" y="2421"/>
                      <a:pt x="1614" y="2320"/>
                      <a:pt x="2925" y="1110"/>
                    </a:cubicBezTo>
                    <a:cubicBezTo>
                      <a:pt x="3429" y="707"/>
                      <a:pt x="3731" y="505"/>
                      <a:pt x="4639" y="202"/>
                    </a:cubicBezTo>
                    <a:cubicBezTo>
                      <a:pt x="5446" y="1"/>
                      <a:pt x="7160" y="707"/>
                      <a:pt x="8773" y="808"/>
                    </a:cubicBezTo>
                    <a:cubicBezTo>
                      <a:pt x="9782" y="908"/>
                      <a:pt x="9883" y="1816"/>
                      <a:pt x="9782" y="2219"/>
                    </a:cubicBezTo>
                    <a:cubicBezTo>
                      <a:pt x="9681" y="3228"/>
                      <a:pt x="8471" y="3429"/>
                      <a:pt x="7462" y="4034"/>
                    </a:cubicBezTo>
                    <a:cubicBezTo>
                      <a:pt x="6656" y="4438"/>
                      <a:pt x="6151" y="4740"/>
                      <a:pt x="5042" y="4942"/>
                    </a:cubicBezTo>
                    <a:cubicBezTo>
                      <a:pt x="4336" y="5144"/>
                      <a:pt x="3530" y="5144"/>
                      <a:pt x="2723" y="5345"/>
                    </a:cubicBezTo>
                    <a:lnTo>
                      <a:pt x="908" y="6051"/>
                    </a:lnTo>
                    <a:lnTo>
                      <a:pt x="101" y="3228"/>
                    </a:lnTo>
                    <a:lnTo>
                      <a:pt x="202" y="3228"/>
                    </a:ln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61"/>
              <p:cNvSpPr/>
              <p:nvPr/>
            </p:nvSpPr>
            <p:spPr>
              <a:xfrm>
                <a:off x="6067875" y="2915950"/>
                <a:ext cx="423550" cy="496650"/>
              </a:xfrm>
              <a:custGeom>
                <a:avLst/>
                <a:gdLst/>
                <a:ahLst/>
                <a:cxnLst/>
                <a:rect l="l" t="t" r="r" b="b"/>
                <a:pathLst>
                  <a:path w="16942" h="19866" extrusionOk="0">
                    <a:moveTo>
                      <a:pt x="5244" y="807"/>
                    </a:moveTo>
                    <a:cubicBezTo>
                      <a:pt x="6555" y="1916"/>
                      <a:pt x="6555" y="2118"/>
                      <a:pt x="6857" y="2924"/>
                    </a:cubicBezTo>
                    <a:cubicBezTo>
                      <a:pt x="7664" y="5244"/>
                      <a:pt x="7765" y="9983"/>
                      <a:pt x="7765" y="14017"/>
                    </a:cubicBezTo>
                    <a:lnTo>
                      <a:pt x="15631" y="12000"/>
                    </a:lnTo>
                    <a:cubicBezTo>
                      <a:pt x="16639" y="13614"/>
                      <a:pt x="16639" y="14320"/>
                      <a:pt x="16942" y="16135"/>
                    </a:cubicBezTo>
                    <a:cubicBezTo>
                      <a:pt x="15933" y="16538"/>
                      <a:pt x="8067" y="19160"/>
                      <a:pt x="4639" y="19664"/>
                    </a:cubicBezTo>
                    <a:cubicBezTo>
                      <a:pt x="3126" y="19866"/>
                      <a:pt x="2723" y="19261"/>
                      <a:pt x="2420" y="17748"/>
                    </a:cubicBezTo>
                    <a:lnTo>
                      <a:pt x="504" y="8067"/>
                    </a:lnTo>
                    <a:cubicBezTo>
                      <a:pt x="0" y="2420"/>
                      <a:pt x="3630" y="0"/>
                      <a:pt x="5244" y="8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2" name="Google Shape;2312;p61"/>
            <p:cNvGrpSpPr/>
            <p:nvPr/>
          </p:nvGrpSpPr>
          <p:grpSpPr>
            <a:xfrm>
              <a:off x="5052593" y="1909379"/>
              <a:ext cx="721270" cy="2309723"/>
              <a:chOff x="1375925" y="2325550"/>
              <a:chExt cx="647925" cy="2074850"/>
            </a:xfrm>
          </p:grpSpPr>
          <p:sp>
            <p:nvSpPr>
              <p:cNvPr id="2313" name="Google Shape;2313;p61"/>
              <p:cNvSpPr/>
              <p:nvPr/>
            </p:nvSpPr>
            <p:spPr>
              <a:xfrm>
                <a:off x="1605325" y="2398650"/>
                <a:ext cx="199200" cy="310125"/>
              </a:xfrm>
              <a:custGeom>
                <a:avLst/>
                <a:gdLst/>
                <a:ahLst/>
                <a:cxnLst/>
                <a:rect l="l" t="t" r="r" b="b"/>
                <a:pathLst>
                  <a:path w="7968" h="12405" extrusionOk="0">
                    <a:moveTo>
                      <a:pt x="2219" y="102"/>
                    </a:moveTo>
                    <a:cubicBezTo>
                      <a:pt x="4034" y="1"/>
                      <a:pt x="5446" y="202"/>
                      <a:pt x="5950" y="1110"/>
                    </a:cubicBezTo>
                    <a:cubicBezTo>
                      <a:pt x="7766" y="4740"/>
                      <a:pt x="5749" y="9077"/>
                      <a:pt x="7967" y="11900"/>
                    </a:cubicBezTo>
                    <a:lnTo>
                      <a:pt x="4337" y="12404"/>
                    </a:lnTo>
                    <a:lnTo>
                      <a:pt x="1" y="5547"/>
                    </a:lnTo>
                    <a:close/>
                  </a:path>
                </a:pathLst>
              </a:custGeom>
              <a:solidFill>
                <a:srgbClr val="6324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61"/>
              <p:cNvSpPr/>
              <p:nvPr/>
            </p:nvSpPr>
            <p:spPr>
              <a:xfrm>
                <a:off x="1867525" y="3041525"/>
                <a:ext cx="15127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6051" h="4236" extrusionOk="0">
                    <a:moveTo>
                      <a:pt x="1311" y="0"/>
                    </a:moveTo>
                    <a:lnTo>
                      <a:pt x="1311" y="0"/>
                    </a:lnTo>
                    <a:lnTo>
                      <a:pt x="2925" y="606"/>
                    </a:lnTo>
                    <a:cubicBezTo>
                      <a:pt x="4740" y="1110"/>
                      <a:pt x="5345" y="1009"/>
                      <a:pt x="6051" y="2824"/>
                    </a:cubicBezTo>
                    <a:lnTo>
                      <a:pt x="5446" y="3429"/>
                    </a:lnTo>
                    <a:lnTo>
                      <a:pt x="4236" y="3933"/>
                    </a:lnTo>
                    <a:lnTo>
                      <a:pt x="3832" y="4236"/>
                    </a:lnTo>
                    <a:cubicBezTo>
                      <a:pt x="2925" y="3127"/>
                      <a:pt x="1916" y="3127"/>
                      <a:pt x="1614" y="2118"/>
                    </a:cubicBezTo>
                    <a:lnTo>
                      <a:pt x="0" y="1211"/>
                    </a:ln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61"/>
              <p:cNvSpPr/>
              <p:nvPr/>
            </p:nvSpPr>
            <p:spPr>
              <a:xfrm>
                <a:off x="1912900" y="3066725"/>
                <a:ext cx="105900" cy="80700"/>
              </a:xfrm>
              <a:custGeom>
                <a:avLst/>
                <a:gdLst/>
                <a:ahLst/>
                <a:cxnLst/>
                <a:rect l="l" t="t" r="r" b="b"/>
                <a:pathLst>
                  <a:path w="4236" h="3228" extrusionOk="0">
                    <a:moveTo>
                      <a:pt x="1" y="606"/>
                    </a:moveTo>
                    <a:lnTo>
                      <a:pt x="303" y="505"/>
                    </a:lnTo>
                    <a:cubicBezTo>
                      <a:pt x="2118" y="908"/>
                      <a:pt x="3530" y="1"/>
                      <a:pt x="4236" y="1816"/>
                    </a:cubicBezTo>
                    <a:lnTo>
                      <a:pt x="3631" y="2421"/>
                    </a:lnTo>
                    <a:lnTo>
                      <a:pt x="2421" y="2925"/>
                    </a:lnTo>
                    <a:lnTo>
                      <a:pt x="2017" y="3228"/>
                    </a:lnTo>
                    <a:cubicBezTo>
                      <a:pt x="1110" y="2119"/>
                      <a:pt x="1009" y="2219"/>
                      <a:pt x="706" y="1211"/>
                    </a:cubicBezTo>
                    <a:close/>
                  </a:path>
                </a:pathLst>
              </a:custGeom>
              <a:solidFill>
                <a:srgbClr val="F0C1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61"/>
              <p:cNvSpPr/>
              <p:nvPr/>
            </p:nvSpPr>
            <p:spPr>
              <a:xfrm>
                <a:off x="1950725" y="3091950"/>
                <a:ext cx="5800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917" extrusionOk="0">
                    <a:moveTo>
                      <a:pt x="2320" y="1311"/>
                    </a:moveTo>
                    <a:cubicBezTo>
                      <a:pt x="2118" y="1614"/>
                      <a:pt x="1815" y="1916"/>
                      <a:pt x="1311" y="1715"/>
                    </a:cubicBezTo>
                    <a:cubicBezTo>
                      <a:pt x="1009" y="1614"/>
                      <a:pt x="807" y="1412"/>
                      <a:pt x="504" y="1311"/>
                    </a:cubicBezTo>
                    <a:cubicBezTo>
                      <a:pt x="101" y="1009"/>
                      <a:pt x="202" y="1009"/>
                      <a:pt x="101" y="505"/>
                    </a:cubicBezTo>
                    <a:lnTo>
                      <a:pt x="0" y="101"/>
                    </a:lnTo>
                    <a:cubicBezTo>
                      <a:pt x="706" y="0"/>
                      <a:pt x="605" y="0"/>
                      <a:pt x="1009" y="807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61"/>
              <p:cNvSpPr/>
              <p:nvPr/>
            </p:nvSpPr>
            <p:spPr>
              <a:xfrm>
                <a:off x="1935600" y="3097000"/>
                <a:ext cx="52950" cy="47925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1917" extrusionOk="0">
                    <a:moveTo>
                      <a:pt x="2118" y="1513"/>
                    </a:moveTo>
                    <a:cubicBezTo>
                      <a:pt x="1916" y="1714"/>
                      <a:pt x="1815" y="1815"/>
                      <a:pt x="1714" y="1815"/>
                    </a:cubicBezTo>
                    <a:cubicBezTo>
                      <a:pt x="1614" y="1916"/>
                      <a:pt x="1210" y="1815"/>
                      <a:pt x="1009" y="1714"/>
                    </a:cubicBezTo>
                    <a:cubicBezTo>
                      <a:pt x="807" y="1714"/>
                      <a:pt x="706" y="1513"/>
                      <a:pt x="605" y="1412"/>
                    </a:cubicBezTo>
                    <a:cubicBezTo>
                      <a:pt x="504" y="1311"/>
                      <a:pt x="403" y="1210"/>
                      <a:pt x="403" y="1109"/>
                    </a:cubicBezTo>
                    <a:cubicBezTo>
                      <a:pt x="202" y="807"/>
                      <a:pt x="101" y="504"/>
                      <a:pt x="0" y="202"/>
                    </a:cubicBezTo>
                    <a:cubicBezTo>
                      <a:pt x="807" y="0"/>
                      <a:pt x="706" y="202"/>
                      <a:pt x="1210" y="908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61"/>
              <p:cNvSpPr/>
              <p:nvPr/>
            </p:nvSpPr>
            <p:spPr>
              <a:xfrm>
                <a:off x="1938100" y="3114625"/>
                <a:ext cx="42900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514" extrusionOk="0">
                    <a:moveTo>
                      <a:pt x="1715" y="1110"/>
                    </a:moveTo>
                    <a:cubicBezTo>
                      <a:pt x="1514" y="1211"/>
                      <a:pt x="1312" y="1413"/>
                      <a:pt x="1211" y="1514"/>
                    </a:cubicBezTo>
                    <a:cubicBezTo>
                      <a:pt x="1110" y="1514"/>
                      <a:pt x="1009" y="1514"/>
                      <a:pt x="909" y="1514"/>
                    </a:cubicBezTo>
                    <a:cubicBezTo>
                      <a:pt x="707" y="1413"/>
                      <a:pt x="606" y="1312"/>
                      <a:pt x="505" y="1110"/>
                    </a:cubicBezTo>
                    <a:cubicBezTo>
                      <a:pt x="404" y="1110"/>
                      <a:pt x="404" y="1009"/>
                      <a:pt x="303" y="908"/>
                    </a:cubicBezTo>
                    <a:cubicBezTo>
                      <a:pt x="203" y="707"/>
                      <a:pt x="102" y="404"/>
                      <a:pt x="1" y="102"/>
                    </a:cubicBezTo>
                    <a:cubicBezTo>
                      <a:pt x="707" y="1"/>
                      <a:pt x="606" y="203"/>
                      <a:pt x="1009" y="808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61"/>
              <p:cNvSpPr/>
              <p:nvPr/>
            </p:nvSpPr>
            <p:spPr>
              <a:xfrm>
                <a:off x="1902825" y="3046575"/>
                <a:ext cx="121025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2421" extrusionOk="0">
                    <a:moveTo>
                      <a:pt x="1109" y="202"/>
                    </a:moveTo>
                    <a:cubicBezTo>
                      <a:pt x="1714" y="303"/>
                      <a:pt x="1916" y="303"/>
                      <a:pt x="2420" y="303"/>
                    </a:cubicBezTo>
                    <a:cubicBezTo>
                      <a:pt x="2824" y="303"/>
                      <a:pt x="2925" y="404"/>
                      <a:pt x="3429" y="504"/>
                    </a:cubicBezTo>
                    <a:cubicBezTo>
                      <a:pt x="3832" y="706"/>
                      <a:pt x="4034" y="605"/>
                      <a:pt x="4236" y="1009"/>
                    </a:cubicBezTo>
                    <a:lnTo>
                      <a:pt x="4841" y="1714"/>
                    </a:lnTo>
                    <a:cubicBezTo>
                      <a:pt x="4236" y="2420"/>
                      <a:pt x="3832" y="1815"/>
                      <a:pt x="3328" y="1412"/>
                    </a:cubicBezTo>
                    <a:cubicBezTo>
                      <a:pt x="1513" y="2118"/>
                      <a:pt x="1210" y="1916"/>
                      <a:pt x="0" y="504"/>
                    </a:cubicBezTo>
                    <a:lnTo>
                      <a:pt x="303" y="0"/>
                    </a:lnTo>
                    <a:lnTo>
                      <a:pt x="807" y="202"/>
                    </a:lnTo>
                    <a:cubicBezTo>
                      <a:pt x="908" y="202"/>
                      <a:pt x="1009" y="202"/>
                      <a:pt x="1109" y="202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61"/>
              <p:cNvSpPr/>
              <p:nvPr/>
            </p:nvSpPr>
            <p:spPr>
              <a:xfrm>
                <a:off x="1965850" y="3094475"/>
                <a:ext cx="58000" cy="3280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312" extrusionOk="0">
                    <a:moveTo>
                      <a:pt x="2219" y="1009"/>
                    </a:moveTo>
                    <a:cubicBezTo>
                      <a:pt x="2118" y="1109"/>
                      <a:pt x="2017" y="1210"/>
                      <a:pt x="1715" y="1210"/>
                    </a:cubicBezTo>
                    <a:cubicBezTo>
                      <a:pt x="1412" y="1311"/>
                      <a:pt x="1210" y="1311"/>
                      <a:pt x="1009" y="1311"/>
                    </a:cubicBezTo>
                    <a:cubicBezTo>
                      <a:pt x="605" y="1210"/>
                      <a:pt x="303" y="706"/>
                      <a:pt x="0" y="504"/>
                    </a:cubicBezTo>
                    <a:cubicBezTo>
                      <a:pt x="303" y="0"/>
                      <a:pt x="605" y="202"/>
                      <a:pt x="1109" y="605"/>
                    </a:cubicBezTo>
                    <a:cubicBezTo>
                      <a:pt x="1412" y="504"/>
                      <a:pt x="1815" y="303"/>
                      <a:pt x="2017" y="504"/>
                    </a:cubicBezTo>
                    <a:cubicBezTo>
                      <a:pt x="2118" y="605"/>
                      <a:pt x="2320" y="807"/>
                      <a:pt x="2219" y="1009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61"/>
              <p:cNvSpPr/>
              <p:nvPr/>
            </p:nvSpPr>
            <p:spPr>
              <a:xfrm>
                <a:off x="1663325" y="2902875"/>
                <a:ext cx="259675" cy="189100"/>
              </a:xfrm>
              <a:custGeom>
                <a:avLst/>
                <a:gdLst/>
                <a:ahLst/>
                <a:cxnLst/>
                <a:rect l="l" t="t" r="r" b="b"/>
                <a:pathLst>
                  <a:path w="10387" h="7564" extrusionOk="0">
                    <a:moveTo>
                      <a:pt x="10387" y="5950"/>
                    </a:moveTo>
                    <a:cubicBezTo>
                      <a:pt x="9782" y="6353"/>
                      <a:pt x="9984" y="7160"/>
                      <a:pt x="9681" y="7563"/>
                    </a:cubicBezTo>
                    <a:cubicBezTo>
                      <a:pt x="8370" y="6958"/>
                      <a:pt x="4437" y="5647"/>
                      <a:pt x="2118" y="4135"/>
                    </a:cubicBezTo>
                    <a:cubicBezTo>
                      <a:pt x="807" y="3126"/>
                      <a:pt x="0" y="2118"/>
                      <a:pt x="706" y="1009"/>
                    </a:cubicBezTo>
                    <a:cubicBezTo>
                      <a:pt x="1210" y="0"/>
                      <a:pt x="2118" y="303"/>
                      <a:pt x="3328" y="807"/>
                    </a:cubicBezTo>
                    <a:cubicBezTo>
                      <a:pt x="5950" y="2017"/>
                      <a:pt x="7059" y="4034"/>
                      <a:pt x="10387" y="5950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61"/>
              <p:cNvSpPr/>
              <p:nvPr/>
            </p:nvSpPr>
            <p:spPr>
              <a:xfrm>
                <a:off x="1663325" y="2902875"/>
                <a:ext cx="259675" cy="199175"/>
              </a:xfrm>
              <a:custGeom>
                <a:avLst/>
                <a:gdLst/>
                <a:ahLst/>
                <a:cxnLst/>
                <a:rect l="l" t="t" r="r" b="b"/>
                <a:pathLst>
                  <a:path w="10387" h="7967" extrusionOk="0">
                    <a:moveTo>
                      <a:pt x="10387" y="5849"/>
                    </a:moveTo>
                    <a:cubicBezTo>
                      <a:pt x="9984" y="6051"/>
                      <a:pt x="9580" y="7664"/>
                      <a:pt x="9782" y="7967"/>
                    </a:cubicBezTo>
                    <a:cubicBezTo>
                      <a:pt x="8572" y="7261"/>
                      <a:pt x="4437" y="5647"/>
                      <a:pt x="2118" y="4135"/>
                    </a:cubicBezTo>
                    <a:cubicBezTo>
                      <a:pt x="807" y="3126"/>
                      <a:pt x="0" y="2118"/>
                      <a:pt x="706" y="1009"/>
                    </a:cubicBezTo>
                    <a:cubicBezTo>
                      <a:pt x="1210" y="0"/>
                      <a:pt x="2118" y="303"/>
                      <a:pt x="3328" y="807"/>
                    </a:cubicBezTo>
                    <a:cubicBezTo>
                      <a:pt x="5950" y="2017"/>
                      <a:pt x="7160" y="4034"/>
                      <a:pt x="10387" y="58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61"/>
              <p:cNvSpPr/>
              <p:nvPr/>
            </p:nvSpPr>
            <p:spPr>
              <a:xfrm>
                <a:off x="1396075" y="3838175"/>
                <a:ext cx="206750" cy="292475"/>
              </a:xfrm>
              <a:custGeom>
                <a:avLst/>
                <a:gdLst/>
                <a:ahLst/>
                <a:cxnLst/>
                <a:rect l="l" t="t" r="r" b="b"/>
                <a:pathLst>
                  <a:path w="8270" h="11699" extrusionOk="0">
                    <a:moveTo>
                      <a:pt x="8270" y="2522"/>
                    </a:moveTo>
                    <a:cubicBezTo>
                      <a:pt x="7362" y="3732"/>
                      <a:pt x="4236" y="8169"/>
                      <a:pt x="3833" y="9480"/>
                    </a:cubicBezTo>
                    <a:cubicBezTo>
                      <a:pt x="3631" y="9984"/>
                      <a:pt x="3329" y="10690"/>
                      <a:pt x="3127" y="11698"/>
                    </a:cubicBezTo>
                    <a:cubicBezTo>
                      <a:pt x="3127" y="11698"/>
                      <a:pt x="1614" y="11295"/>
                      <a:pt x="1514" y="11194"/>
                    </a:cubicBezTo>
                    <a:cubicBezTo>
                      <a:pt x="1312" y="11093"/>
                      <a:pt x="1" y="8976"/>
                      <a:pt x="1" y="8976"/>
                    </a:cubicBezTo>
                    <a:cubicBezTo>
                      <a:pt x="1" y="8976"/>
                      <a:pt x="1715" y="5345"/>
                      <a:pt x="1917" y="5144"/>
                    </a:cubicBezTo>
                    <a:cubicBezTo>
                      <a:pt x="3631" y="3228"/>
                      <a:pt x="2421" y="2522"/>
                      <a:pt x="4741" y="2017"/>
                    </a:cubicBezTo>
                    <a:cubicBezTo>
                      <a:pt x="5850" y="1816"/>
                      <a:pt x="6455" y="807"/>
                      <a:pt x="7161" y="1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61"/>
              <p:cNvSpPr/>
              <p:nvPr/>
            </p:nvSpPr>
            <p:spPr>
              <a:xfrm>
                <a:off x="1375925" y="3886075"/>
                <a:ext cx="138675" cy="279875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195" extrusionOk="0">
                    <a:moveTo>
                      <a:pt x="4236" y="8774"/>
                    </a:moveTo>
                    <a:cubicBezTo>
                      <a:pt x="3832" y="9782"/>
                      <a:pt x="4135" y="10287"/>
                      <a:pt x="3731" y="10589"/>
                    </a:cubicBezTo>
                    <a:cubicBezTo>
                      <a:pt x="3126" y="11194"/>
                      <a:pt x="2017" y="10186"/>
                      <a:pt x="1715" y="9883"/>
                    </a:cubicBezTo>
                    <a:cubicBezTo>
                      <a:pt x="1210" y="9379"/>
                      <a:pt x="605" y="7967"/>
                      <a:pt x="605" y="7060"/>
                    </a:cubicBezTo>
                    <a:cubicBezTo>
                      <a:pt x="1412" y="5749"/>
                      <a:pt x="2017" y="4438"/>
                      <a:pt x="2723" y="3026"/>
                    </a:cubicBezTo>
                    <a:lnTo>
                      <a:pt x="202" y="5849"/>
                    </a:lnTo>
                    <a:lnTo>
                      <a:pt x="0" y="5648"/>
                    </a:lnTo>
                    <a:cubicBezTo>
                      <a:pt x="807" y="4539"/>
                      <a:pt x="1614" y="3228"/>
                      <a:pt x="2219" y="2219"/>
                    </a:cubicBezTo>
                    <a:cubicBezTo>
                      <a:pt x="2420" y="1816"/>
                      <a:pt x="2622" y="1312"/>
                      <a:pt x="2723" y="1110"/>
                    </a:cubicBezTo>
                    <a:cubicBezTo>
                      <a:pt x="3429" y="202"/>
                      <a:pt x="4538" y="202"/>
                      <a:pt x="5547" y="1"/>
                    </a:cubicBezTo>
                    <a:cubicBezTo>
                      <a:pt x="4437" y="1816"/>
                      <a:pt x="1715" y="5547"/>
                      <a:pt x="2622" y="7564"/>
                    </a:cubicBezTo>
                    <a:cubicBezTo>
                      <a:pt x="2925" y="8270"/>
                      <a:pt x="3731" y="8774"/>
                      <a:pt x="4236" y="87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61"/>
              <p:cNvSpPr/>
              <p:nvPr/>
            </p:nvSpPr>
            <p:spPr>
              <a:xfrm>
                <a:off x="1683475" y="4085250"/>
                <a:ext cx="184075" cy="294975"/>
              </a:xfrm>
              <a:custGeom>
                <a:avLst/>
                <a:gdLst/>
                <a:ahLst/>
                <a:cxnLst/>
                <a:rect l="l" t="t" r="r" b="b"/>
                <a:pathLst>
                  <a:path w="7363" h="11799" extrusionOk="0">
                    <a:moveTo>
                      <a:pt x="4035" y="807"/>
                    </a:moveTo>
                    <a:cubicBezTo>
                      <a:pt x="4337" y="2420"/>
                      <a:pt x="5446" y="7664"/>
                      <a:pt x="6051" y="8874"/>
                    </a:cubicBezTo>
                    <a:cubicBezTo>
                      <a:pt x="6354" y="9378"/>
                      <a:pt x="6656" y="9984"/>
                      <a:pt x="7362" y="10891"/>
                    </a:cubicBezTo>
                    <a:cubicBezTo>
                      <a:pt x="7362" y="10891"/>
                      <a:pt x="5951" y="11698"/>
                      <a:pt x="5749" y="11698"/>
                    </a:cubicBezTo>
                    <a:cubicBezTo>
                      <a:pt x="5648" y="11799"/>
                      <a:pt x="3127" y="11395"/>
                      <a:pt x="3127" y="11395"/>
                    </a:cubicBezTo>
                    <a:cubicBezTo>
                      <a:pt x="3127" y="11395"/>
                      <a:pt x="1614" y="7563"/>
                      <a:pt x="1614" y="7362"/>
                    </a:cubicBezTo>
                    <a:cubicBezTo>
                      <a:pt x="1312" y="4740"/>
                      <a:pt x="1" y="5244"/>
                      <a:pt x="1211" y="3126"/>
                    </a:cubicBezTo>
                    <a:cubicBezTo>
                      <a:pt x="1816" y="2219"/>
                      <a:pt x="1514" y="1009"/>
                      <a:pt x="1413" y="0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61"/>
              <p:cNvSpPr/>
              <p:nvPr/>
            </p:nvSpPr>
            <p:spPr>
              <a:xfrm>
                <a:off x="1680975" y="4163400"/>
                <a:ext cx="196650" cy="237000"/>
              </a:xfrm>
              <a:custGeom>
                <a:avLst/>
                <a:gdLst/>
                <a:ahLst/>
                <a:cxnLst/>
                <a:rect l="l" t="t" r="r" b="b"/>
                <a:pathLst>
                  <a:path w="7866" h="9480" extrusionOk="0">
                    <a:moveTo>
                      <a:pt x="6756" y="6858"/>
                    </a:moveTo>
                    <a:cubicBezTo>
                      <a:pt x="7362" y="7765"/>
                      <a:pt x="7866" y="7967"/>
                      <a:pt x="7866" y="8471"/>
                    </a:cubicBezTo>
                    <a:cubicBezTo>
                      <a:pt x="7866" y="9177"/>
                      <a:pt x="6454" y="9379"/>
                      <a:pt x="5950" y="9479"/>
                    </a:cubicBezTo>
                    <a:cubicBezTo>
                      <a:pt x="5244" y="9479"/>
                      <a:pt x="3832" y="9076"/>
                      <a:pt x="3126" y="8370"/>
                    </a:cubicBezTo>
                    <a:cubicBezTo>
                      <a:pt x="2824" y="6858"/>
                      <a:pt x="2118" y="5547"/>
                      <a:pt x="1614" y="4135"/>
                    </a:cubicBezTo>
                    <a:lnTo>
                      <a:pt x="2017" y="7866"/>
                    </a:lnTo>
                    <a:lnTo>
                      <a:pt x="1714" y="7866"/>
                    </a:lnTo>
                    <a:cubicBezTo>
                      <a:pt x="1412" y="6555"/>
                      <a:pt x="1008" y="4942"/>
                      <a:pt x="706" y="3832"/>
                    </a:cubicBezTo>
                    <a:cubicBezTo>
                      <a:pt x="504" y="3429"/>
                      <a:pt x="303" y="3026"/>
                      <a:pt x="202" y="2723"/>
                    </a:cubicBezTo>
                    <a:cubicBezTo>
                      <a:pt x="0" y="1715"/>
                      <a:pt x="706" y="908"/>
                      <a:pt x="1210" y="0"/>
                    </a:cubicBezTo>
                    <a:cubicBezTo>
                      <a:pt x="1916" y="1916"/>
                      <a:pt x="2824" y="6555"/>
                      <a:pt x="4840" y="7261"/>
                    </a:cubicBezTo>
                    <a:cubicBezTo>
                      <a:pt x="5647" y="7463"/>
                      <a:pt x="6454" y="7160"/>
                      <a:pt x="6756" y="68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61"/>
              <p:cNvSpPr/>
              <p:nvPr/>
            </p:nvSpPr>
            <p:spPr>
              <a:xfrm>
                <a:off x="1529700" y="3530600"/>
                <a:ext cx="347925" cy="426100"/>
              </a:xfrm>
              <a:custGeom>
                <a:avLst/>
                <a:gdLst/>
                <a:ahLst/>
                <a:cxnLst/>
                <a:rect l="l" t="t" r="r" b="b"/>
                <a:pathLst>
                  <a:path w="13917" h="17044" extrusionOk="0">
                    <a:moveTo>
                      <a:pt x="13211" y="4841"/>
                    </a:moveTo>
                    <a:lnTo>
                      <a:pt x="1614" y="16741"/>
                    </a:lnTo>
                    <a:cubicBezTo>
                      <a:pt x="807" y="17043"/>
                      <a:pt x="404" y="15732"/>
                      <a:pt x="202" y="15127"/>
                    </a:cubicBezTo>
                    <a:cubicBezTo>
                      <a:pt x="1" y="14119"/>
                      <a:pt x="1211" y="13514"/>
                      <a:pt x="1412" y="12808"/>
                    </a:cubicBezTo>
                    <a:cubicBezTo>
                      <a:pt x="3631" y="8976"/>
                      <a:pt x="3732" y="7060"/>
                      <a:pt x="5849" y="4740"/>
                    </a:cubicBezTo>
                    <a:cubicBezTo>
                      <a:pt x="7866" y="2421"/>
                      <a:pt x="8169" y="3329"/>
                      <a:pt x="8975" y="2320"/>
                    </a:cubicBezTo>
                    <a:cubicBezTo>
                      <a:pt x="10791" y="1"/>
                      <a:pt x="13917" y="3026"/>
                      <a:pt x="13211" y="4841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61"/>
              <p:cNvSpPr/>
              <p:nvPr/>
            </p:nvSpPr>
            <p:spPr>
              <a:xfrm>
                <a:off x="1507000" y="2675975"/>
                <a:ext cx="295000" cy="254650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10186" extrusionOk="0">
                    <a:moveTo>
                      <a:pt x="2320" y="8874"/>
                    </a:moveTo>
                    <a:cubicBezTo>
                      <a:pt x="2825" y="10185"/>
                      <a:pt x="11799" y="3732"/>
                      <a:pt x="10892" y="1816"/>
                    </a:cubicBezTo>
                    <a:cubicBezTo>
                      <a:pt x="10892" y="1816"/>
                      <a:pt x="9984" y="505"/>
                      <a:pt x="9984" y="505"/>
                    </a:cubicBezTo>
                    <a:cubicBezTo>
                      <a:pt x="9077" y="0"/>
                      <a:pt x="6354" y="303"/>
                      <a:pt x="3631" y="1916"/>
                    </a:cubicBezTo>
                    <a:cubicBezTo>
                      <a:pt x="909" y="3429"/>
                      <a:pt x="1" y="4538"/>
                      <a:pt x="102" y="6152"/>
                    </a:cubicBezTo>
                    <a:cubicBezTo>
                      <a:pt x="505" y="8068"/>
                      <a:pt x="1110" y="6253"/>
                      <a:pt x="2320" y="887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61"/>
              <p:cNvSpPr/>
              <p:nvPr/>
            </p:nvSpPr>
            <p:spPr>
              <a:xfrm>
                <a:off x="1577600" y="3134800"/>
                <a:ext cx="300025" cy="564750"/>
              </a:xfrm>
              <a:custGeom>
                <a:avLst/>
                <a:gdLst/>
                <a:ahLst/>
                <a:cxnLst/>
                <a:rect l="l" t="t" r="r" b="b"/>
                <a:pathLst>
                  <a:path w="12001" h="22590" extrusionOk="0">
                    <a:moveTo>
                      <a:pt x="11497" y="19463"/>
                    </a:moveTo>
                    <a:cubicBezTo>
                      <a:pt x="12001" y="21278"/>
                      <a:pt x="8572" y="22589"/>
                      <a:pt x="6858" y="20169"/>
                    </a:cubicBezTo>
                    <a:lnTo>
                      <a:pt x="1" y="1312"/>
                    </a:lnTo>
                    <a:lnTo>
                      <a:pt x="6959" y="1"/>
                    </a:lnTo>
                    <a:cubicBezTo>
                      <a:pt x="7967" y="3127"/>
                      <a:pt x="8270" y="3732"/>
                      <a:pt x="9076" y="6959"/>
                    </a:cubicBezTo>
                    <a:cubicBezTo>
                      <a:pt x="10085" y="11396"/>
                      <a:pt x="10891" y="15732"/>
                      <a:pt x="11497" y="19463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61"/>
              <p:cNvSpPr/>
              <p:nvPr/>
            </p:nvSpPr>
            <p:spPr>
              <a:xfrm>
                <a:off x="1577600" y="3134800"/>
                <a:ext cx="292475" cy="589950"/>
              </a:xfrm>
              <a:custGeom>
                <a:avLst/>
                <a:gdLst/>
                <a:ahLst/>
                <a:cxnLst/>
                <a:rect l="l" t="t" r="r" b="b"/>
                <a:pathLst>
                  <a:path w="11699" h="23598" extrusionOk="0">
                    <a:moveTo>
                      <a:pt x="6051" y="17850"/>
                    </a:moveTo>
                    <a:lnTo>
                      <a:pt x="1" y="1312"/>
                    </a:lnTo>
                    <a:lnTo>
                      <a:pt x="6959" y="1"/>
                    </a:lnTo>
                    <a:cubicBezTo>
                      <a:pt x="7967" y="3127"/>
                      <a:pt x="8270" y="3732"/>
                      <a:pt x="9076" y="6959"/>
                    </a:cubicBezTo>
                    <a:cubicBezTo>
                      <a:pt x="9984" y="10992"/>
                      <a:pt x="10891" y="15026"/>
                      <a:pt x="11497" y="18556"/>
                    </a:cubicBezTo>
                    <a:cubicBezTo>
                      <a:pt x="11497" y="18656"/>
                      <a:pt x="11497" y="18656"/>
                      <a:pt x="11497" y="18656"/>
                    </a:cubicBezTo>
                    <a:cubicBezTo>
                      <a:pt x="11698" y="19564"/>
                      <a:pt x="10791" y="20774"/>
                      <a:pt x="9076" y="21783"/>
                    </a:cubicBezTo>
                    <a:cubicBezTo>
                      <a:pt x="6656" y="23093"/>
                      <a:pt x="3530" y="23598"/>
                      <a:pt x="2118" y="22791"/>
                    </a:cubicBezTo>
                    <a:cubicBezTo>
                      <a:pt x="706" y="21984"/>
                      <a:pt x="1513" y="20169"/>
                      <a:pt x="3933" y="18757"/>
                    </a:cubicBezTo>
                    <a:cubicBezTo>
                      <a:pt x="4538" y="18354"/>
                      <a:pt x="5244" y="18051"/>
                      <a:pt x="6051" y="178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61"/>
              <p:cNvSpPr/>
              <p:nvPr/>
            </p:nvSpPr>
            <p:spPr>
              <a:xfrm>
                <a:off x="1479275" y="2610425"/>
                <a:ext cx="352975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14119" h="23195" extrusionOk="0">
                    <a:moveTo>
                      <a:pt x="5547" y="0"/>
                    </a:moveTo>
                    <a:cubicBezTo>
                      <a:pt x="5648" y="807"/>
                      <a:pt x="6455" y="2925"/>
                      <a:pt x="5850" y="4942"/>
                    </a:cubicBezTo>
                    <a:cubicBezTo>
                      <a:pt x="5446" y="6555"/>
                      <a:pt x="4539" y="6354"/>
                      <a:pt x="2723" y="7059"/>
                    </a:cubicBezTo>
                    <a:cubicBezTo>
                      <a:pt x="1" y="8068"/>
                      <a:pt x="1917" y="13614"/>
                      <a:pt x="3127" y="16639"/>
                    </a:cubicBezTo>
                    <a:cubicBezTo>
                      <a:pt x="3833" y="18354"/>
                      <a:pt x="4135" y="19665"/>
                      <a:pt x="3934" y="20673"/>
                    </a:cubicBezTo>
                    <a:lnTo>
                      <a:pt x="3631" y="22690"/>
                    </a:lnTo>
                    <a:lnTo>
                      <a:pt x="10589" y="23194"/>
                    </a:lnTo>
                    <a:lnTo>
                      <a:pt x="12203" y="19665"/>
                    </a:lnTo>
                    <a:cubicBezTo>
                      <a:pt x="12606" y="15127"/>
                      <a:pt x="14119" y="12707"/>
                      <a:pt x="13009" y="8068"/>
                    </a:cubicBezTo>
                    <a:cubicBezTo>
                      <a:pt x="12707" y="6959"/>
                      <a:pt x="12203" y="5345"/>
                      <a:pt x="11698" y="4841"/>
                    </a:cubicBezTo>
                    <a:cubicBezTo>
                      <a:pt x="10992" y="4236"/>
                      <a:pt x="10791" y="4438"/>
                      <a:pt x="10488" y="4438"/>
                    </a:cubicBezTo>
                    <a:cubicBezTo>
                      <a:pt x="10287" y="4438"/>
                      <a:pt x="9883" y="1816"/>
                      <a:pt x="9984" y="1311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61"/>
              <p:cNvSpPr/>
              <p:nvPr/>
            </p:nvSpPr>
            <p:spPr>
              <a:xfrm>
                <a:off x="1456600" y="3200350"/>
                <a:ext cx="317675" cy="589950"/>
              </a:xfrm>
              <a:custGeom>
                <a:avLst/>
                <a:gdLst/>
                <a:ahLst/>
                <a:cxnLst/>
                <a:rect l="l" t="t" r="r" b="b"/>
                <a:pathLst>
                  <a:path w="12707" h="23598" extrusionOk="0">
                    <a:moveTo>
                      <a:pt x="7462" y="202"/>
                    </a:moveTo>
                    <a:lnTo>
                      <a:pt x="8168" y="1"/>
                    </a:lnTo>
                    <a:lnTo>
                      <a:pt x="8975" y="3530"/>
                    </a:lnTo>
                    <a:cubicBezTo>
                      <a:pt x="10992" y="7059"/>
                      <a:pt x="11799" y="15732"/>
                      <a:pt x="12202" y="19261"/>
                    </a:cubicBezTo>
                    <a:cubicBezTo>
                      <a:pt x="12202" y="19766"/>
                      <a:pt x="12303" y="20270"/>
                      <a:pt x="12404" y="20774"/>
                    </a:cubicBezTo>
                    <a:cubicBezTo>
                      <a:pt x="12706" y="23598"/>
                      <a:pt x="7765" y="23194"/>
                      <a:pt x="7462" y="21581"/>
                    </a:cubicBezTo>
                    <a:cubicBezTo>
                      <a:pt x="6555" y="17850"/>
                      <a:pt x="4538" y="14623"/>
                      <a:pt x="3025" y="11396"/>
                    </a:cubicBezTo>
                    <a:cubicBezTo>
                      <a:pt x="1311" y="7765"/>
                      <a:pt x="0" y="4438"/>
                      <a:pt x="3832" y="303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61"/>
              <p:cNvSpPr/>
              <p:nvPr/>
            </p:nvSpPr>
            <p:spPr>
              <a:xfrm>
                <a:off x="1630550" y="3586075"/>
                <a:ext cx="163875" cy="6025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24102" extrusionOk="0">
                    <a:moveTo>
                      <a:pt x="5345" y="5446"/>
                    </a:moveTo>
                    <a:lnTo>
                      <a:pt x="6454" y="22992"/>
                    </a:lnTo>
                    <a:cubicBezTo>
                      <a:pt x="6555" y="23597"/>
                      <a:pt x="4135" y="24102"/>
                      <a:pt x="4034" y="21782"/>
                    </a:cubicBezTo>
                    <a:cubicBezTo>
                      <a:pt x="2723" y="17547"/>
                      <a:pt x="807" y="15127"/>
                      <a:pt x="605" y="12001"/>
                    </a:cubicBezTo>
                    <a:cubicBezTo>
                      <a:pt x="303" y="8875"/>
                      <a:pt x="504" y="7261"/>
                      <a:pt x="303" y="5950"/>
                    </a:cubicBezTo>
                    <a:cubicBezTo>
                      <a:pt x="0" y="3026"/>
                      <a:pt x="4639" y="0"/>
                      <a:pt x="5345" y="5446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61"/>
              <p:cNvSpPr/>
              <p:nvPr/>
            </p:nvSpPr>
            <p:spPr>
              <a:xfrm>
                <a:off x="1620450" y="2607900"/>
                <a:ext cx="10845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5144" extrusionOk="0">
                    <a:moveTo>
                      <a:pt x="1" y="1"/>
                    </a:moveTo>
                    <a:cubicBezTo>
                      <a:pt x="102" y="908"/>
                      <a:pt x="707" y="2925"/>
                      <a:pt x="203" y="5144"/>
                    </a:cubicBezTo>
                    <a:cubicBezTo>
                      <a:pt x="1513" y="4942"/>
                      <a:pt x="3228" y="4539"/>
                      <a:pt x="4135" y="3732"/>
                    </a:cubicBezTo>
                    <a:cubicBezTo>
                      <a:pt x="4135" y="3026"/>
                      <a:pt x="4135" y="2219"/>
                      <a:pt x="4337" y="1412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61"/>
              <p:cNvSpPr/>
              <p:nvPr/>
            </p:nvSpPr>
            <p:spPr>
              <a:xfrm>
                <a:off x="1456600" y="3200350"/>
                <a:ext cx="307575" cy="519375"/>
              </a:xfrm>
              <a:custGeom>
                <a:avLst/>
                <a:gdLst/>
                <a:ahLst/>
                <a:cxnLst/>
                <a:rect l="l" t="t" r="r" b="b"/>
                <a:pathLst>
                  <a:path w="12303" h="20775" extrusionOk="0">
                    <a:moveTo>
                      <a:pt x="7462" y="202"/>
                    </a:moveTo>
                    <a:lnTo>
                      <a:pt x="8168" y="1"/>
                    </a:lnTo>
                    <a:lnTo>
                      <a:pt x="9479" y="3227"/>
                    </a:lnTo>
                    <a:cubicBezTo>
                      <a:pt x="10084" y="5950"/>
                      <a:pt x="12202" y="14925"/>
                      <a:pt x="12202" y="18555"/>
                    </a:cubicBezTo>
                    <a:cubicBezTo>
                      <a:pt x="12202" y="19060"/>
                      <a:pt x="12303" y="19463"/>
                      <a:pt x="12303" y="19866"/>
                    </a:cubicBezTo>
                    <a:cubicBezTo>
                      <a:pt x="10185" y="20673"/>
                      <a:pt x="8067" y="20774"/>
                      <a:pt x="6958" y="20169"/>
                    </a:cubicBezTo>
                    <a:cubicBezTo>
                      <a:pt x="6555" y="19967"/>
                      <a:pt x="6353" y="19665"/>
                      <a:pt x="6252" y="19362"/>
                    </a:cubicBezTo>
                    <a:cubicBezTo>
                      <a:pt x="5244" y="16639"/>
                      <a:pt x="4135" y="13715"/>
                      <a:pt x="3025" y="11396"/>
                    </a:cubicBezTo>
                    <a:cubicBezTo>
                      <a:pt x="1311" y="7765"/>
                      <a:pt x="0" y="4438"/>
                      <a:pt x="3832" y="3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61"/>
              <p:cNvSpPr/>
              <p:nvPr/>
            </p:nvSpPr>
            <p:spPr>
              <a:xfrm>
                <a:off x="1474250" y="2688575"/>
                <a:ext cx="385725" cy="937850"/>
              </a:xfrm>
              <a:custGeom>
                <a:avLst/>
                <a:gdLst/>
                <a:ahLst/>
                <a:cxnLst/>
                <a:rect l="l" t="t" r="r" b="b"/>
                <a:pathLst>
                  <a:path w="15429" h="37514" extrusionOk="0">
                    <a:moveTo>
                      <a:pt x="10588" y="34589"/>
                    </a:moveTo>
                    <a:cubicBezTo>
                      <a:pt x="9681" y="35699"/>
                      <a:pt x="4840" y="37514"/>
                      <a:pt x="3529" y="37211"/>
                    </a:cubicBezTo>
                    <a:cubicBezTo>
                      <a:pt x="3429" y="35396"/>
                      <a:pt x="2924" y="33379"/>
                      <a:pt x="2219" y="31867"/>
                    </a:cubicBezTo>
                    <a:cubicBezTo>
                      <a:pt x="1210" y="29749"/>
                      <a:pt x="303" y="27732"/>
                      <a:pt x="504" y="25514"/>
                    </a:cubicBezTo>
                    <a:cubicBezTo>
                      <a:pt x="504" y="24203"/>
                      <a:pt x="1714" y="21782"/>
                      <a:pt x="2219" y="20976"/>
                    </a:cubicBezTo>
                    <a:cubicBezTo>
                      <a:pt x="3630" y="18656"/>
                      <a:pt x="4740" y="16942"/>
                      <a:pt x="3328" y="13513"/>
                    </a:cubicBezTo>
                    <a:cubicBezTo>
                      <a:pt x="2319" y="10992"/>
                      <a:pt x="0" y="4841"/>
                      <a:pt x="2924" y="3833"/>
                    </a:cubicBezTo>
                    <a:cubicBezTo>
                      <a:pt x="3933" y="3429"/>
                      <a:pt x="4840" y="3228"/>
                      <a:pt x="5345" y="2925"/>
                    </a:cubicBezTo>
                    <a:cubicBezTo>
                      <a:pt x="5748" y="3228"/>
                      <a:pt x="6252" y="3328"/>
                      <a:pt x="6756" y="3429"/>
                    </a:cubicBezTo>
                    <a:cubicBezTo>
                      <a:pt x="8672" y="5446"/>
                      <a:pt x="9580" y="6152"/>
                      <a:pt x="9479" y="9076"/>
                    </a:cubicBezTo>
                    <a:cubicBezTo>
                      <a:pt x="9378" y="13614"/>
                      <a:pt x="8874" y="17648"/>
                      <a:pt x="9076" y="21581"/>
                    </a:cubicBezTo>
                    <a:cubicBezTo>
                      <a:pt x="9177" y="25614"/>
                      <a:pt x="9983" y="29648"/>
                      <a:pt x="10588" y="34589"/>
                    </a:cubicBezTo>
                    <a:close/>
                    <a:moveTo>
                      <a:pt x="11799" y="33783"/>
                    </a:moveTo>
                    <a:cubicBezTo>
                      <a:pt x="13412" y="33379"/>
                      <a:pt x="15429" y="32472"/>
                      <a:pt x="15429" y="31362"/>
                    </a:cubicBezTo>
                    <a:cubicBezTo>
                      <a:pt x="14420" y="28741"/>
                      <a:pt x="12404" y="22186"/>
                      <a:pt x="12908" y="16539"/>
                    </a:cubicBezTo>
                    <a:lnTo>
                      <a:pt x="12807" y="16539"/>
                    </a:lnTo>
                    <a:cubicBezTo>
                      <a:pt x="12908" y="14219"/>
                      <a:pt x="13210" y="11900"/>
                      <a:pt x="13815" y="10186"/>
                    </a:cubicBezTo>
                    <a:cubicBezTo>
                      <a:pt x="15429" y="7967"/>
                      <a:pt x="14723" y="6152"/>
                      <a:pt x="13614" y="3933"/>
                    </a:cubicBezTo>
                    <a:cubicBezTo>
                      <a:pt x="13311" y="3228"/>
                      <a:pt x="12908" y="2522"/>
                      <a:pt x="12504" y="1715"/>
                    </a:cubicBezTo>
                    <a:cubicBezTo>
                      <a:pt x="12404" y="1412"/>
                      <a:pt x="11597" y="101"/>
                      <a:pt x="11395" y="1"/>
                    </a:cubicBezTo>
                    <a:cubicBezTo>
                      <a:pt x="11294" y="1"/>
                      <a:pt x="11193" y="1"/>
                      <a:pt x="11193" y="101"/>
                    </a:cubicBezTo>
                    <a:lnTo>
                      <a:pt x="11193" y="101"/>
                    </a:lnTo>
                    <a:lnTo>
                      <a:pt x="11899" y="2925"/>
                    </a:lnTo>
                    <a:lnTo>
                      <a:pt x="11294" y="9782"/>
                    </a:lnTo>
                    <a:cubicBezTo>
                      <a:pt x="9177" y="21782"/>
                      <a:pt x="9177" y="21984"/>
                      <a:pt x="11799" y="3378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61"/>
              <p:cNvSpPr/>
              <p:nvPr/>
            </p:nvSpPr>
            <p:spPr>
              <a:xfrm>
                <a:off x="1620450" y="2688575"/>
                <a:ext cx="143725" cy="5092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20371" extrusionOk="0">
                    <a:moveTo>
                      <a:pt x="908" y="1110"/>
                    </a:moveTo>
                    <a:lnTo>
                      <a:pt x="1" y="1715"/>
                    </a:lnTo>
                    <a:lnTo>
                      <a:pt x="3228" y="5749"/>
                    </a:lnTo>
                    <a:lnTo>
                      <a:pt x="2824" y="20068"/>
                    </a:lnTo>
                    <a:lnTo>
                      <a:pt x="4740" y="20371"/>
                    </a:lnTo>
                    <a:lnTo>
                      <a:pt x="5749" y="6253"/>
                    </a:lnTo>
                    <a:lnTo>
                      <a:pt x="5245" y="1"/>
                    </a:lnTo>
                    <a:lnTo>
                      <a:pt x="4841" y="505"/>
                    </a:lnTo>
                    <a:lnTo>
                      <a:pt x="4438" y="2723"/>
                    </a:lnTo>
                    <a:lnTo>
                      <a:pt x="3329" y="28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61"/>
              <p:cNvSpPr/>
              <p:nvPr/>
            </p:nvSpPr>
            <p:spPr>
              <a:xfrm>
                <a:off x="1582650" y="2716300"/>
                <a:ext cx="179000" cy="360550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14422" extrusionOk="0">
                    <a:moveTo>
                      <a:pt x="1715" y="1"/>
                    </a:moveTo>
                    <a:cubicBezTo>
                      <a:pt x="6152" y="4539"/>
                      <a:pt x="6454" y="9783"/>
                      <a:pt x="7160" y="14421"/>
                    </a:cubicBezTo>
                    <a:cubicBezTo>
                      <a:pt x="6051" y="11799"/>
                      <a:pt x="4941" y="9379"/>
                      <a:pt x="3530" y="6959"/>
                    </a:cubicBezTo>
                    <a:lnTo>
                      <a:pt x="4538" y="5144"/>
                    </a:lnTo>
                    <a:lnTo>
                      <a:pt x="2723" y="4942"/>
                    </a:lnTo>
                    <a:cubicBezTo>
                      <a:pt x="1614" y="3329"/>
                      <a:pt x="1009" y="2522"/>
                      <a:pt x="0" y="1009"/>
                    </a:cubicBezTo>
                    <a:cubicBezTo>
                      <a:pt x="706" y="606"/>
                      <a:pt x="1412" y="203"/>
                      <a:pt x="1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61"/>
              <p:cNvSpPr/>
              <p:nvPr/>
            </p:nvSpPr>
            <p:spPr>
              <a:xfrm>
                <a:off x="1728875" y="2678500"/>
                <a:ext cx="85725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5934" extrusionOk="0">
                    <a:moveTo>
                      <a:pt x="0" y="0"/>
                    </a:moveTo>
                    <a:lnTo>
                      <a:pt x="1311" y="404"/>
                    </a:lnTo>
                    <a:lnTo>
                      <a:pt x="2622" y="4034"/>
                    </a:lnTo>
                    <a:lnTo>
                      <a:pt x="2118" y="4841"/>
                    </a:lnTo>
                    <a:lnTo>
                      <a:pt x="3429" y="6252"/>
                    </a:lnTo>
                    <a:lnTo>
                      <a:pt x="1311" y="15933"/>
                    </a:lnTo>
                    <a:cubicBezTo>
                      <a:pt x="1210" y="10488"/>
                      <a:pt x="2118" y="504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61"/>
              <p:cNvSpPr/>
              <p:nvPr/>
            </p:nvSpPr>
            <p:spPr>
              <a:xfrm>
                <a:off x="1625500" y="2693625"/>
                <a:ext cx="103400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4236" extrusionOk="0">
                    <a:moveTo>
                      <a:pt x="505" y="0"/>
                    </a:moveTo>
                    <a:cubicBezTo>
                      <a:pt x="1311" y="1009"/>
                      <a:pt x="3328" y="2320"/>
                      <a:pt x="4135" y="2420"/>
                    </a:cubicBezTo>
                    <a:lnTo>
                      <a:pt x="3127" y="4236"/>
                    </a:lnTo>
                    <a:cubicBezTo>
                      <a:pt x="1412" y="3328"/>
                      <a:pt x="404" y="1916"/>
                      <a:pt x="1" y="111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61"/>
              <p:cNvSpPr/>
              <p:nvPr/>
            </p:nvSpPr>
            <p:spPr>
              <a:xfrm>
                <a:off x="1721300" y="2678500"/>
                <a:ext cx="42875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3934" extrusionOk="0">
                    <a:moveTo>
                      <a:pt x="1" y="0"/>
                    </a:moveTo>
                    <a:cubicBezTo>
                      <a:pt x="303" y="504"/>
                      <a:pt x="303" y="2521"/>
                      <a:pt x="303" y="3025"/>
                    </a:cubicBezTo>
                    <a:lnTo>
                      <a:pt x="1614" y="3933"/>
                    </a:lnTo>
                    <a:cubicBezTo>
                      <a:pt x="1715" y="2824"/>
                      <a:pt x="1715" y="1311"/>
                      <a:pt x="1211" y="20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61"/>
              <p:cNvSpPr/>
              <p:nvPr/>
            </p:nvSpPr>
            <p:spPr>
              <a:xfrm>
                <a:off x="1554900" y="2428900"/>
                <a:ext cx="229450" cy="267275"/>
              </a:xfrm>
              <a:custGeom>
                <a:avLst/>
                <a:gdLst/>
                <a:ahLst/>
                <a:cxnLst/>
                <a:rect l="l" t="t" r="r" b="b"/>
                <a:pathLst>
                  <a:path w="9178" h="10691" extrusionOk="0">
                    <a:moveTo>
                      <a:pt x="7362" y="1"/>
                    </a:moveTo>
                    <a:cubicBezTo>
                      <a:pt x="9178" y="2522"/>
                      <a:pt x="8270" y="3228"/>
                      <a:pt x="8573" y="5345"/>
                    </a:cubicBezTo>
                    <a:cubicBezTo>
                      <a:pt x="8673" y="6354"/>
                      <a:pt x="8371" y="8068"/>
                      <a:pt x="8169" y="8673"/>
                    </a:cubicBezTo>
                    <a:cubicBezTo>
                      <a:pt x="7766" y="9581"/>
                      <a:pt x="7463" y="10287"/>
                      <a:pt x="6959" y="10488"/>
                    </a:cubicBezTo>
                    <a:cubicBezTo>
                      <a:pt x="6455" y="10690"/>
                      <a:pt x="5043" y="10085"/>
                      <a:pt x="3732" y="9278"/>
                    </a:cubicBezTo>
                    <a:cubicBezTo>
                      <a:pt x="2623" y="8673"/>
                      <a:pt x="1614" y="7867"/>
                      <a:pt x="1514" y="7261"/>
                    </a:cubicBezTo>
                    <a:lnTo>
                      <a:pt x="1" y="2320"/>
                    </a:ln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61"/>
              <p:cNvSpPr/>
              <p:nvPr/>
            </p:nvSpPr>
            <p:spPr>
              <a:xfrm>
                <a:off x="1529700" y="2375975"/>
                <a:ext cx="252125" cy="365575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14623" extrusionOk="0">
                    <a:moveTo>
                      <a:pt x="3933" y="8471"/>
                    </a:moveTo>
                    <a:cubicBezTo>
                      <a:pt x="3833" y="7261"/>
                      <a:pt x="3227" y="7160"/>
                      <a:pt x="2925" y="7261"/>
                    </a:cubicBezTo>
                    <a:cubicBezTo>
                      <a:pt x="1715" y="7563"/>
                      <a:pt x="3026" y="9883"/>
                      <a:pt x="3631" y="10589"/>
                    </a:cubicBezTo>
                    <a:cubicBezTo>
                      <a:pt x="4639" y="11496"/>
                      <a:pt x="5043" y="13614"/>
                      <a:pt x="5648" y="14622"/>
                    </a:cubicBezTo>
                    <a:cubicBezTo>
                      <a:pt x="2320" y="14017"/>
                      <a:pt x="1" y="13412"/>
                      <a:pt x="303" y="6757"/>
                    </a:cubicBezTo>
                    <a:cubicBezTo>
                      <a:pt x="505" y="3429"/>
                      <a:pt x="1614" y="0"/>
                      <a:pt x="6051" y="706"/>
                    </a:cubicBezTo>
                    <a:cubicBezTo>
                      <a:pt x="7059" y="706"/>
                      <a:pt x="8471" y="1210"/>
                      <a:pt x="8975" y="2723"/>
                    </a:cubicBezTo>
                    <a:cubicBezTo>
                      <a:pt x="10085" y="5748"/>
                      <a:pt x="4841" y="5950"/>
                      <a:pt x="3933" y="8471"/>
                    </a:cubicBezTo>
                    <a:close/>
                  </a:path>
                </a:pathLst>
              </a:custGeom>
              <a:solidFill>
                <a:srgbClr val="6324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61"/>
              <p:cNvSpPr/>
              <p:nvPr/>
            </p:nvSpPr>
            <p:spPr>
              <a:xfrm>
                <a:off x="1481800" y="2779325"/>
                <a:ext cx="138675" cy="36560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4624" extrusionOk="0">
                    <a:moveTo>
                      <a:pt x="4135" y="1009"/>
                    </a:moveTo>
                    <a:cubicBezTo>
                      <a:pt x="5547" y="3732"/>
                      <a:pt x="4236" y="10085"/>
                      <a:pt x="4135" y="13211"/>
                    </a:cubicBezTo>
                    <a:cubicBezTo>
                      <a:pt x="2824" y="13715"/>
                      <a:pt x="1110" y="14623"/>
                      <a:pt x="908" y="12707"/>
                    </a:cubicBezTo>
                    <a:cubicBezTo>
                      <a:pt x="505" y="9379"/>
                      <a:pt x="1" y="5144"/>
                      <a:pt x="404" y="2320"/>
                    </a:cubicBezTo>
                    <a:cubicBezTo>
                      <a:pt x="606" y="1009"/>
                      <a:pt x="1312" y="1"/>
                      <a:pt x="2320" y="1"/>
                    </a:cubicBezTo>
                    <a:cubicBezTo>
                      <a:pt x="2925" y="1"/>
                      <a:pt x="3833" y="505"/>
                      <a:pt x="4135" y="10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61"/>
              <p:cNvSpPr/>
              <p:nvPr/>
            </p:nvSpPr>
            <p:spPr>
              <a:xfrm>
                <a:off x="1592725" y="2842350"/>
                <a:ext cx="347925" cy="272300"/>
              </a:xfrm>
              <a:custGeom>
                <a:avLst/>
                <a:gdLst/>
                <a:ahLst/>
                <a:cxnLst/>
                <a:rect l="l" t="t" r="r" b="b"/>
                <a:pathLst>
                  <a:path w="13917" h="10892" extrusionOk="0">
                    <a:moveTo>
                      <a:pt x="4135" y="606"/>
                    </a:moveTo>
                    <a:lnTo>
                      <a:pt x="13917" y="1"/>
                    </a:lnTo>
                    <a:lnTo>
                      <a:pt x="9177" y="10287"/>
                    </a:lnTo>
                    <a:lnTo>
                      <a:pt x="1" y="108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61"/>
              <p:cNvSpPr/>
              <p:nvPr/>
            </p:nvSpPr>
            <p:spPr>
              <a:xfrm>
                <a:off x="1796925" y="2918000"/>
                <a:ext cx="113475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4539" h="5043" extrusionOk="0">
                    <a:moveTo>
                      <a:pt x="1" y="3328"/>
                    </a:moveTo>
                    <a:cubicBezTo>
                      <a:pt x="606" y="2723"/>
                      <a:pt x="908" y="2219"/>
                      <a:pt x="1413" y="1815"/>
                    </a:cubicBezTo>
                    <a:cubicBezTo>
                      <a:pt x="2320" y="1210"/>
                      <a:pt x="3329" y="706"/>
                      <a:pt x="4539" y="0"/>
                    </a:cubicBezTo>
                    <a:cubicBezTo>
                      <a:pt x="4337" y="1210"/>
                      <a:pt x="3934" y="1815"/>
                      <a:pt x="3530" y="3227"/>
                    </a:cubicBezTo>
                    <a:cubicBezTo>
                      <a:pt x="3329" y="4236"/>
                      <a:pt x="2824" y="4236"/>
                      <a:pt x="1513" y="4639"/>
                    </a:cubicBezTo>
                    <a:lnTo>
                      <a:pt x="303" y="5042"/>
                    </a:ln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61"/>
              <p:cNvSpPr/>
              <p:nvPr/>
            </p:nvSpPr>
            <p:spPr>
              <a:xfrm>
                <a:off x="1501975" y="2993625"/>
                <a:ext cx="327750" cy="161375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6455" extrusionOk="0">
                    <a:moveTo>
                      <a:pt x="11799" y="0"/>
                    </a:moveTo>
                    <a:cubicBezTo>
                      <a:pt x="8975" y="606"/>
                      <a:pt x="5950" y="1009"/>
                      <a:pt x="3429" y="1715"/>
                    </a:cubicBezTo>
                    <a:cubicBezTo>
                      <a:pt x="2219" y="2118"/>
                      <a:pt x="1210" y="2522"/>
                      <a:pt x="0" y="2925"/>
                    </a:cubicBezTo>
                    <a:cubicBezTo>
                      <a:pt x="0" y="5446"/>
                      <a:pt x="807" y="6454"/>
                      <a:pt x="2521" y="6152"/>
                    </a:cubicBezTo>
                    <a:cubicBezTo>
                      <a:pt x="4942" y="5748"/>
                      <a:pt x="10891" y="3026"/>
                      <a:pt x="13110" y="20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61"/>
              <p:cNvSpPr/>
              <p:nvPr/>
            </p:nvSpPr>
            <p:spPr>
              <a:xfrm>
                <a:off x="1532225" y="2335625"/>
                <a:ext cx="244575" cy="226925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9077" extrusionOk="0">
                    <a:moveTo>
                      <a:pt x="101" y="2723"/>
                    </a:moveTo>
                    <a:cubicBezTo>
                      <a:pt x="101" y="3732"/>
                      <a:pt x="0" y="6253"/>
                      <a:pt x="303" y="7866"/>
                    </a:cubicBezTo>
                    <a:cubicBezTo>
                      <a:pt x="2017" y="9076"/>
                      <a:pt x="7261" y="8875"/>
                      <a:pt x="9782" y="6757"/>
                    </a:cubicBezTo>
                    <a:cubicBezTo>
                      <a:pt x="9681" y="4942"/>
                      <a:pt x="9782" y="4034"/>
                      <a:pt x="9782" y="2421"/>
                    </a:cubicBezTo>
                    <a:cubicBezTo>
                      <a:pt x="9480" y="1"/>
                      <a:pt x="101" y="606"/>
                      <a:pt x="101" y="27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61"/>
              <p:cNvSpPr/>
              <p:nvPr/>
            </p:nvSpPr>
            <p:spPr>
              <a:xfrm>
                <a:off x="1532225" y="2325550"/>
                <a:ext cx="244575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9783" h="5245" extrusionOk="0">
                    <a:moveTo>
                      <a:pt x="0" y="3328"/>
                    </a:moveTo>
                    <a:cubicBezTo>
                      <a:pt x="505" y="5244"/>
                      <a:pt x="9580" y="5042"/>
                      <a:pt x="9782" y="2925"/>
                    </a:cubicBezTo>
                    <a:cubicBezTo>
                      <a:pt x="9480" y="0"/>
                      <a:pt x="0" y="605"/>
                      <a:pt x="0" y="33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0" name="Google Shape;2350;p61"/>
            <p:cNvSpPr/>
            <p:nvPr/>
          </p:nvSpPr>
          <p:spPr>
            <a:xfrm>
              <a:off x="7050096" y="2933927"/>
              <a:ext cx="196275" cy="96593"/>
            </a:xfrm>
            <a:custGeom>
              <a:avLst/>
              <a:gdLst/>
              <a:ahLst/>
              <a:cxnLst/>
              <a:rect l="l" t="t" r="r" b="b"/>
              <a:pathLst>
                <a:path w="6354" h="3127" extrusionOk="0">
                  <a:moveTo>
                    <a:pt x="5950" y="1312"/>
                  </a:moveTo>
                  <a:lnTo>
                    <a:pt x="5042" y="808"/>
                  </a:lnTo>
                  <a:cubicBezTo>
                    <a:pt x="4034" y="102"/>
                    <a:pt x="3631" y="1"/>
                    <a:pt x="2824" y="202"/>
                  </a:cubicBezTo>
                  <a:cubicBezTo>
                    <a:pt x="2118" y="404"/>
                    <a:pt x="1009" y="808"/>
                    <a:pt x="0" y="1312"/>
                  </a:cubicBezTo>
                  <a:lnTo>
                    <a:pt x="404" y="2522"/>
                  </a:lnTo>
                  <a:cubicBezTo>
                    <a:pt x="1110" y="2522"/>
                    <a:pt x="2017" y="2219"/>
                    <a:pt x="2723" y="2118"/>
                  </a:cubicBezTo>
                  <a:cubicBezTo>
                    <a:pt x="3429" y="2118"/>
                    <a:pt x="3933" y="3127"/>
                    <a:pt x="4437" y="3026"/>
                  </a:cubicBezTo>
                  <a:lnTo>
                    <a:pt x="6353" y="2824"/>
                  </a:lnTo>
                  <a:close/>
                </a:path>
              </a:pathLst>
            </a:custGeom>
            <a:solidFill>
              <a:srgbClr val="FF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1" name="Google Shape;2351;p61"/>
            <p:cNvGrpSpPr/>
            <p:nvPr/>
          </p:nvGrpSpPr>
          <p:grpSpPr>
            <a:xfrm>
              <a:off x="5519538" y="885888"/>
              <a:ext cx="1072440" cy="1030675"/>
              <a:chOff x="7634550" y="371688"/>
              <a:chExt cx="1072440" cy="1030675"/>
            </a:xfrm>
          </p:grpSpPr>
          <p:sp>
            <p:nvSpPr>
              <p:cNvPr id="2352" name="Google Shape;2352;p61"/>
              <p:cNvSpPr/>
              <p:nvPr/>
            </p:nvSpPr>
            <p:spPr>
              <a:xfrm flipH="1">
                <a:off x="8451390" y="1146763"/>
                <a:ext cx="255600" cy="255600"/>
              </a:xfrm>
              <a:prstGeom prst="mathPlus">
                <a:avLst>
                  <a:gd name="adj1" fmla="val 2352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61"/>
              <p:cNvSpPr/>
              <p:nvPr/>
            </p:nvSpPr>
            <p:spPr>
              <a:xfrm flipH="1">
                <a:off x="7634550" y="786264"/>
                <a:ext cx="157200" cy="157200"/>
              </a:xfrm>
              <a:prstGeom prst="mathPlus">
                <a:avLst>
                  <a:gd name="adj1" fmla="val 2352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61"/>
              <p:cNvSpPr/>
              <p:nvPr/>
            </p:nvSpPr>
            <p:spPr>
              <a:xfrm flipH="1">
                <a:off x="8264090" y="371688"/>
                <a:ext cx="333600" cy="333600"/>
              </a:xfrm>
              <a:prstGeom prst="mathPlus">
                <a:avLst>
                  <a:gd name="adj1" fmla="val 2352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FC80B96-36C3-8E76-E6FA-096ECEB2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5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0"/>
          <p:cNvSpPr txBox="1">
            <a:spLocks noGrp="1"/>
          </p:cNvSpPr>
          <p:nvPr>
            <p:ph type="subTitle" idx="1"/>
          </p:nvPr>
        </p:nvSpPr>
        <p:spPr>
          <a:xfrm>
            <a:off x="1570956" y="2952750"/>
            <a:ext cx="28035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895" name="Google Shape;895;p40"/>
          <p:cNvSpPr txBox="1">
            <a:spLocks noGrp="1"/>
          </p:cNvSpPr>
          <p:nvPr>
            <p:ph type="subTitle" idx="2"/>
          </p:nvPr>
        </p:nvSpPr>
        <p:spPr>
          <a:xfrm>
            <a:off x="1570956" y="3379050"/>
            <a:ext cx="28035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deliver a minimal viable product for feature detection of fundus images</a:t>
            </a:r>
            <a:endParaRPr/>
          </a:p>
        </p:txBody>
      </p:sp>
      <p:sp>
        <p:nvSpPr>
          <p:cNvPr id="896" name="Google Shape;896;p40"/>
          <p:cNvSpPr txBox="1">
            <a:spLocks noGrp="1"/>
          </p:cNvSpPr>
          <p:nvPr>
            <p:ph type="subTitle" idx="3"/>
          </p:nvPr>
        </p:nvSpPr>
        <p:spPr>
          <a:xfrm>
            <a:off x="4769731" y="2952750"/>
            <a:ext cx="2803500" cy="42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897" name="Google Shape;897;p40"/>
          <p:cNvSpPr txBox="1">
            <a:spLocks noGrp="1"/>
          </p:cNvSpPr>
          <p:nvPr>
            <p:ph type="subTitle" idx="4"/>
          </p:nvPr>
        </p:nvSpPr>
        <p:spPr>
          <a:xfrm>
            <a:off x="4572000" y="3379049"/>
            <a:ext cx="3200400" cy="1181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The fundus feature detection tools can support the development of other AI-based diagnostic support system for use in clinics and hospital</a:t>
            </a:r>
            <a:endParaRPr/>
          </a:p>
        </p:txBody>
      </p:sp>
      <p:sp>
        <p:nvSpPr>
          <p:cNvPr id="898" name="Google Shape;898;p40"/>
          <p:cNvSpPr/>
          <p:nvPr/>
        </p:nvSpPr>
        <p:spPr>
          <a:xfrm>
            <a:off x="2515506" y="1804875"/>
            <a:ext cx="914400" cy="914400"/>
          </a:xfrm>
          <a:prstGeom prst="ellipse">
            <a:avLst/>
          </a:prstGeom>
          <a:solidFill>
            <a:srgbClr val="93C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0"/>
          <p:cNvSpPr/>
          <p:nvPr/>
        </p:nvSpPr>
        <p:spPr>
          <a:xfrm>
            <a:off x="5714281" y="1804875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40"/>
          <p:cNvGrpSpPr/>
          <p:nvPr/>
        </p:nvGrpSpPr>
        <p:grpSpPr>
          <a:xfrm>
            <a:off x="5930359" y="2040005"/>
            <a:ext cx="482247" cy="444140"/>
            <a:chOff x="2052348" y="4072738"/>
            <a:chExt cx="377877" cy="348018"/>
          </a:xfrm>
        </p:grpSpPr>
        <p:sp>
          <p:nvSpPr>
            <p:cNvPr id="901" name="Google Shape;901;p40"/>
            <p:cNvSpPr/>
            <p:nvPr/>
          </p:nvSpPr>
          <p:spPr>
            <a:xfrm>
              <a:off x="2153279" y="4197063"/>
              <a:ext cx="67059" cy="49294"/>
            </a:xfrm>
            <a:custGeom>
              <a:avLst/>
              <a:gdLst/>
              <a:ahLst/>
              <a:cxnLst/>
              <a:rect l="l" t="t" r="r" b="b"/>
              <a:pathLst>
                <a:path w="1978" h="1454" extrusionOk="0">
                  <a:moveTo>
                    <a:pt x="524" y="1"/>
                  </a:moveTo>
                  <a:cubicBezTo>
                    <a:pt x="167" y="1"/>
                    <a:pt x="0" y="430"/>
                    <a:pt x="239" y="668"/>
                  </a:cubicBezTo>
                  <a:lnTo>
                    <a:pt x="1024" y="1454"/>
                  </a:lnTo>
                  <a:cubicBezTo>
                    <a:pt x="1790" y="665"/>
                    <a:pt x="1810" y="644"/>
                    <a:pt x="1810" y="644"/>
                  </a:cubicBezTo>
                  <a:lnTo>
                    <a:pt x="1810" y="644"/>
                  </a:lnTo>
                  <a:cubicBezTo>
                    <a:pt x="1810" y="644"/>
                    <a:pt x="1810" y="644"/>
                    <a:pt x="1810" y="644"/>
                  </a:cubicBezTo>
                  <a:cubicBezTo>
                    <a:pt x="1977" y="477"/>
                    <a:pt x="1953" y="263"/>
                    <a:pt x="1810" y="120"/>
                  </a:cubicBezTo>
                  <a:cubicBezTo>
                    <a:pt x="1730" y="40"/>
                    <a:pt x="1634" y="4"/>
                    <a:pt x="1539" y="4"/>
                  </a:cubicBezTo>
                  <a:cubicBezTo>
                    <a:pt x="1437" y="4"/>
                    <a:pt x="1337" y="46"/>
                    <a:pt x="1263" y="120"/>
                  </a:cubicBezTo>
                  <a:cubicBezTo>
                    <a:pt x="1203" y="191"/>
                    <a:pt x="1120" y="227"/>
                    <a:pt x="1033" y="227"/>
                  </a:cubicBezTo>
                  <a:cubicBezTo>
                    <a:pt x="947" y="227"/>
                    <a:pt x="858" y="191"/>
                    <a:pt x="786" y="120"/>
                  </a:cubicBezTo>
                  <a:cubicBezTo>
                    <a:pt x="715" y="49"/>
                    <a:pt x="620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2052348" y="4209980"/>
              <a:ext cx="377877" cy="93707"/>
            </a:xfrm>
            <a:custGeom>
              <a:avLst/>
              <a:gdLst/>
              <a:ahLst/>
              <a:cxnLst/>
              <a:rect l="l" t="t" r="r" b="b"/>
              <a:pathLst>
                <a:path w="11146" h="2764" extrusionOk="0">
                  <a:moveTo>
                    <a:pt x="7574" y="1"/>
                  </a:moveTo>
                  <a:lnTo>
                    <a:pt x="7264" y="620"/>
                  </a:lnTo>
                  <a:cubicBezTo>
                    <a:pt x="7216" y="739"/>
                    <a:pt x="7097" y="811"/>
                    <a:pt x="6978" y="811"/>
                  </a:cubicBezTo>
                  <a:lnTo>
                    <a:pt x="5192" y="811"/>
                  </a:lnTo>
                  <a:lnTo>
                    <a:pt x="4240" y="1763"/>
                  </a:lnTo>
                  <a:cubicBezTo>
                    <a:pt x="4180" y="1823"/>
                    <a:pt x="4097" y="1852"/>
                    <a:pt x="4010" y="1852"/>
                  </a:cubicBezTo>
                  <a:cubicBezTo>
                    <a:pt x="3924" y="1852"/>
                    <a:pt x="3835" y="1823"/>
                    <a:pt x="3763" y="1763"/>
                  </a:cubicBezTo>
                  <a:lnTo>
                    <a:pt x="2811" y="811"/>
                  </a:lnTo>
                  <a:lnTo>
                    <a:pt x="1" y="811"/>
                  </a:lnTo>
                  <a:lnTo>
                    <a:pt x="1" y="2763"/>
                  </a:lnTo>
                  <a:lnTo>
                    <a:pt x="11146" y="2763"/>
                  </a:lnTo>
                  <a:lnTo>
                    <a:pt x="11146" y="811"/>
                  </a:lnTo>
                  <a:lnTo>
                    <a:pt x="9264" y="811"/>
                  </a:lnTo>
                  <a:lnTo>
                    <a:pt x="8645" y="1858"/>
                  </a:lnTo>
                  <a:cubicBezTo>
                    <a:pt x="8582" y="1975"/>
                    <a:pt x="8470" y="2031"/>
                    <a:pt x="8361" y="2031"/>
                  </a:cubicBezTo>
                  <a:cubicBezTo>
                    <a:pt x="8224" y="2031"/>
                    <a:pt x="8090" y="1945"/>
                    <a:pt x="8050" y="1787"/>
                  </a:cubicBezTo>
                  <a:lnTo>
                    <a:pt x="7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2052348" y="4072738"/>
              <a:ext cx="377877" cy="165546"/>
            </a:xfrm>
            <a:custGeom>
              <a:avLst/>
              <a:gdLst/>
              <a:ahLst/>
              <a:cxnLst/>
              <a:rect l="l" t="t" r="r" b="b"/>
              <a:pathLst>
                <a:path w="11146" h="4883" extrusionOk="0">
                  <a:moveTo>
                    <a:pt x="1215" y="0"/>
                  </a:moveTo>
                  <a:cubicBezTo>
                    <a:pt x="1025" y="0"/>
                    <a:pt x="882" y="143"/>
                    <a:pt x="882" y="334"/>
                  </a:cubicBezTo>
                  <a:lnTo>
                    <a:pt x="882" y="1406"/>
                  </a:lnTo>
                  <a:cubicBezTo>
                    <a:pt x="405" y="1406"/>
                    <a:pt x="1" y="1810"/>
                    <a:pt x="1" y="2287"/>
                  </a:cubicBezTo>
                  <a:lnTo>
                    <a:pt x="1" y="4192"/>
                  </a:lnTo>
                  <a:lnTo>
                    <a:pt x="2454" y="4192"/>
                  </a:lnTo>
                  <a:cubicBezTo>
                    <a:pt x="2379" y="3523"/>
                    <a:pt x="2913" y="3014"/>
                    <a:pt x="3502" y="3014"/>
                  </a:cubicBezTo>
                  <a:cubicBezTo>
                    <a:pt x="3668" y="3014"/>
                    <a:pt x="3839" y="3055"/>
                    <a:pt x="4001" y="3144"/>
                  </a:cubicBezTo>
                  <a:cubicBezTo>
                    <a:pt x="4164" y="3055"/>
                    <a:pt x="4335" y="3014"/>
                    <a:pt x="4501" y="3014"/>
                  </a:cubicBezTo>
                  <a:cubicBezTo>
                    <a:pt x="5090" y="3014"/>
                    <a:pt x="5624" y="3523"/>
                    <a:pt x="5549" y="4192"/>
                  </a:cubicBezTo>
                  <a:lnTo>
                    <a:pt x="6764" y="4192"/>
                  </a:lnTo>
                  <a:lnTo>
                    <a:pt x="7383" y="2977"/>
                  </a:lnTo>
                  <a:cubicBezTo>
                    <a:pt x="7438" y="2857"/>
                    <a:pt x="7552" y="2797"/>
                    <a:pt x="7667" y="2797"/>
                  </a:cubicBezTo>
                  <a:cubicBezTo>
                    <a:pt x="7803" y="2797"/>
                    <a:pt x="7940" y="2881"/>
                    <a:pt x="7978" y="3049"/>
                  </a:cubicBezTo>
                  <a:lnTo>
                    <a:pt x="8479" y="4882"/>
                  </a:lnTo>
                  <a:lnTo>
                    <a:pt x="8788" y="4358"/>
                  </a:lnTo>
                  <a:cubicBezTo>
                    <a:pt x="8836" y="4263"/>
                    <a:pt x="8955" y="4192"/>
                    <a:pt x="9074" y="4192"/>
                  </a:cubicBezTo>
                  <a:lnTo>
                    <a:pt x="11146" y="4192"/>
                  </a:lnTo>
                  <a:lnTo>
                    <a:pt x="11146" y="2287"/>
                  </a:lnTo>
                  <a:cubicBezTo>
                    <a:pt x="11146" y="1787"/>
                    <a:pt x="10741" y="1406"/>
                    <a:pt x="10265" y="1406"/>
                  </a:cubicBezTo>
                  <a:lnTo>
                    <a:pt x="10098" y="1406"/>
                  </a:lnTo>
                  <a:lnTo>
                    <a:pt x="10098" y="1024"/>
                  </a:lnTo>
                  <a:cubicBezTo>
                    <a:pt x="10098" y="453"/>
                    <a:pt x="9622" y="0"/>
                    <a:pt x="9074" y="0"/>
                  </a:cubicBezTo>
                  <a:cubicBezTo>
                    <a:pt x="8502" y="0"/>
                    <a:pt x="8050" y="453"/>
                    <a:pt x="8050" y="1024"/>
                  </a:cubicBezTo>
                  <a:lnTo>
                    <a:pt x="8050" y="1406"/>
                  </a:lnTo>
                  <a:lnTo>
                    <a:pt x="4335" y="1406"/>
                  </a:lnTo>
                  <a:lnTo>
                    <a:pt x="4335" y="334"/>
                  </a:lnTo>
                  <a:cubicBezTo>
                    <a:pt x="4335" y="143"/>
                    <a:pt x="4192" y="0"/>
                    <a:pt x="4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052348" y="4326270"/>
              <a:ext cx="377877" cy="94486"/>
            </a:xfrm>
            <a:custGeom>
              <a:avLst/>
              <a:gdLst/>
              <a:ahLst/>
              <a:cxnLst/>
              <a:rect l="l" t="t" r="r" b="b"/>
              <a:pathLst>
                <a:path w="11146" h="2787" extrusionOk="0">
                  <a:moveTo>
                    <a:pt x="4198" y="879"/>
                  </a:moveTo>
                  <a:cubicBezTo>
                    <a:pt x="4212" y="879"/>
                    <a:pt x="4226" y="880"/>
                    <a:pt x="4240" y="881"/>
                  </a:cubicBezTo>
                  <a:cubicBezTo>
                    <a:pt x="4430" y="929"/>
                    <a:pt x="4525" y="1096"/>
                    <a:pt x="4502" y="1286"/>
                  </a:cubicBezTo>
                  <a:cubicBezTo>
                    <a:pt x="4461" y="1428"/>
                    <a:pt x="4335" y="1535"/>
                    <a:pt x="4196" y="1535"/>
                  </a:cubicBezTo>
                  <a:cubicBezTo>
                    <a:pt x="4171" y="1535"/>
                    <a:pt x="4146" y="1531"/>
                    <a:pt x="4121" y="1524"/>
                  </a:cubicBezTo>
                  <a:cubicBezTo>
                    <a:pt x="3930" y="1500"/>
                    <a:pt x="3835" y="1334"/>
                    <a:pt x="3859" y="1191"/>
                  </a:cubicBezTo>
                  <a:cubicBezTo>
                    <a:pt x="3859" y="1014"/>
                    <a:pt x="4022" y="879"/>
                    <a:pt x="4198" y="879"/>
                  </a:cubicBezTo>
                  <a:close/>
                  <a:moveTo>
                    <a:pt x="5598" y="879"/>
                  </a:moveTo>
                  <a:cubicBezTo>
                    <a:pt x="5613" y="879"/>
                    <a:pt x="5629" y="880"/>
                    <a:pt x="5645" y="881"/>
                  </a:cubicBezTo>
                  <a:cubicBezTo>
                    <a:pt x="5811" y="929"/>
                    <a:pt x="5930" y="1096"/>
                    <a:pt x="5883" y="1286"/>
                  </a:cubicBezTo>
                  <a:cubicBezTo>
                    <a:pt x="5863" y="1428"/>
                    <a:pt x="5739" y="1535"/>
                    <a:pt x="5586" y="1535"/>
                  </a:cubicBezTo>
                  <a:cubicBezTo>
                    <a:pt x="5559" y="1535"/>
                    <a:pt x="5531" y="1531"/>
                    <a:pt x="5502" y="1524"/>
                  </a:cubicBezTo>
                  <a:cubicBezTo>
                    <a:pt x="5335" y="1500"/>
                    <a:pt x="5240" y="1334"/>
                    <a:pt x="5240" y="1191"/>
                  </a:cubicBezTo>
                  <a:cubicBezTo>
                    <a:pt x="5262" y="1014"/>
                    <a:pt x="5407" y="879"/>
                    <a:pt x="5598" y="879"/>
                  </a:cubicBezTo>
                  <a:close/>
                  <a:moveTo>
                    <a:pt x="6984" y="879"/>
                  </a:moveTo>
                  <a:cubicBezTo>
                    <a:pt x="6998" y="879"/>
                    <a:pt x="7012" y="880"/>
                    <a:pt x="7026" y="881"/>
                  </a:cubicBezTo>
                  <a:cubicBezTo>
                    <a:pt x="7216" y="929"/>
                    <a:pt x="7336" y="1096"/>
                    <a:pt x="7288" y="1286"/>
                  </a:cubicBezTo>
                  <a:cubicBezTo>
                    <a:pt x="7268" y="1428"/>
                    <a:pt x="7144" y="1535"/>
                    <a:pt x="6991" y="1535"/>
                  </a:cubicBezTo>
                  <a:cubicBezTo>
                    <a:pt x="6964" y="1535"/>
                    <a:pt x="6936" y="1531"/>
                    <a:pt x="6907" y="1524"/>
                  </a:cubicBezTo>
                  <a:cubicBezTo>
                    <a:pt x="6740" y="1500"/>
                    <a:pt x="6621" y="1358"/>
                    <a:pt x="6645" y="1191"/>
                  </a:cubicBezTo>
                  <a:cubicBezTo>
                    <a:pt x="6667" y="1014"/>
                    <a:pt x="6812" y="879"/>
                    <a:pt x="6984" y="879"/>
                  </a:cubicBezTo>
                  <a:close/>
                  <a:moveTo>
                    <a:pt x="2787" y="881"/>
                  </a:moveTo>
                  <a:cubicBezTo>
                    <a:pt x="2954" y="881"/>
                    <a:pt x="3097" y="1024"/>
                    <a:pt x="3097" y="1215"/>
                  </a:cubicBezTo>
                  <a:cubicBezTo>
                    <a:pt x="3097" y="1381"/>
                    <a:pt x="2954" y="1548"/>
                    <a:pt x="2787" y="1548"/>
                  </a:cubicBezTo>
                  <a:lnTo>
                    <a:pt x="1739" y="1548"/>
                  </a:lnTo>
                  <a:cubicBezTo>
                    <a:pt x="1549" y="1548"/>
                    <a:pt x="1406" y="1381"/>
                    <a:pt x="1406" y="1215"/>
                  </a:cubicBezTo>
                  <a:cubicBezTo>
                    <a:pt x="1406" y="1024"/>
                    <a:pt x="1549" y="881"/>
                    <a:pt x="1739" y="881"/>
                  </a:cubicBezTo>
                  <a:close/>
                  <a:moveTo>
                    <a:pt x="1" y="0"/>
                  </a:moveTo>
                  <a:lnTo>
                    <a:pt x="1" y="1905"/>
                  </a:lnTo>
                  <a:cubicBezTo>
                    <a:pt x="1" y="2382"/>
                    <a:pt x="405" y="2786"/>
                    <a:pt x="882" y="2786"/>
                  </a:cubicBezTo>
                  <a:lnTo>
                    <a:pt x="10265" y="2786"/>
                  </a:lnTo>
                  <a:cubicBezTo>
                    <a:pt x="10741" y="2786"/>
                    <a:pt x="11146" y="2382"/>
                    <a:pt x="11146" y="1905"/>
                  </a:cubicBezTo>
                  <a:lnTo>
                    <a:pt x="111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905" name="Google Shape;905;p40"/>
          <p:cNvGrpSpPr/>
          <p:nvPr/>
        </p:nvGrpSpPr>
        <p:grpSpPr>
          <a:xfrm>
            <a:off x="2730376" y="2019767"/>
            <a:ext cx="484640" cy="484617"/>
            <a:chOff x="6069148" y="2130161"/>
            <a:chExt cx="377887" cy="394833"/>
          </a:xfrm>
        </p:grpSpPr>
        <p:sp>
          <p:nvSpPr>
            <p:cNvPr id="906" name="Google Shape;906;p40"/>
            <p:cNvSpPr/>
            <p:nvPr/>
          </p:nvSpPr>
          <p:spPr>
            <a:xfrm>
              <a:off x="6362244" y="2248824"/>
              <a:ext cx="84790" cy="276170"/>
            </a:xfrm>
            <a:custGeom>
              <a:avLst/>
              <a:gdLst/>
              <a:ahLst/>
              <a:cxnLst/>
              <a:rect l="l" t="t" r="r" b="b"/>
              <a:pathLst>
                <a:path w="2501" h="8146" extrusionOk="0">
                  <a:moveTo>
                    <a:pt x="1141" y="1397"/>
                  </a:moveTo>
                  <a:cubicBezTo>
                    <a:pt x="1165" y="1397"/>
                    <a:pt x="1190" y="1400"/>
                    <a:pt x="1215" y="1406"/>
                  </a:cubicBezTo>
                  <a:cubicBezTo>
                    <a:pt x="1405" y="1430"/>
                    <a:pt x="1501" y="1596"/>
                    <a:pt x="1477" y="1763"/>
                  </a:cubicBezTo>
                  <a:cubicBezTo>
                    <a:pt x="1477" y="1917"/>
                    <a:pt x="1334" y="2051"/>
                    <a:pt x="1161" y="2051"/>
                  </a:cubicBezTo>
                  <a:cubicBezTo>
                    <a:pt x="1148" y="2051"/>
                    <a:pt x="1134" y="2051"/>
                    <a:pt x="1120" y="2049"/>
                  </a:cubicBezTo>
                  <a:cubicBezTo>
                    <a:pt x="953" y="2025"/>
                    <a:pt x="810" y="1858"/>
                    <a:pt x="834" y="1692"/>
                  </a:cubicBezTo>
                  <a:cubicBezTo>
                    <a:pt x="855" y="1526"/>
                    <a:pt x="983" y="1397"/>
                    <a:pt x="1141" y="1397"/>
                  </a:cubicBezTo>
                  <a:close/>
                  <a:moveTo>
                    <a:pt x="1160" y="2786"/>
                  </a:moveTo>
                  <a:cubicBezTo>
                    <a:pt x="1242" y="2786"/>
                    <a:pt x="1329" y="2817"/>
                    <a:pt x="1405" y="2882"/>
                  </a:cubicBezTo>
                  <a:cubicBezTo>
                    <a:pt x="1596" y="3097"/>
                    <a:pt x="1453" y="3454"/>
                    <a:pt x="1167" y="3454"/>
                  </a:cubicBezTo>
                  <a:cubicBezTo>
                    <a:pt x="882" y="3454"/>
                    <a:pt x="739" y="3121"/>
                    <a:pt x="905" y="2906"/>
                  </a:cubicBezTo>
                  <a:cubicBezTo>
                    <a:pt x="970" y="2829"/>
                    <a:pt x="1062" y="2786"/>
                    <a:pt x="1160" y="2786"/>
                  </a:cubicBezTo>
                  <a:close/>
                  <a:moveTo>
                    <a:pt x="1167" y="4189"/>
                  </a:moveTo>
                  <a:cubicBezTo>
                    <a:pt x="1183" y="4189"/>
                    <a:pt x="1199" y="4190"/>
                    <a:pt x="1215" y="4192"/>
                  </a:cubicBezTo>
                  <a:cubicBezTo>
                    <a:pt x="1382" y="4240"/>
                    <a:pt x="1501" y="4383"/>
                    <a:pt x="1477" y="4549"/>
                  </a:cubicBezTo>
                  <a:cubicBezTo>
                    <a:pt x="1477" y="4724"/>
                    <a:pt x="1337" y="4838"/>
                    <a:pt x="1168" y="4838"/>
                  </a:cubicBezTo>
                  <a:cubicBezTo>
                    <a:pt x="1152" y="4838"/>
                    <a:pt x="1136" y="4837"/>
                    <a:pt x="1120" y="4835"/>
                  </a:cubicBezTo>
                  <a:cubicBezTo>
                    <a:pt x="953" y="4835"/>
                    <a:pt x="810" y="4668"/>
                    <a:pt x="834" y="4478"/>
                  </a:cubicBezTo>
                  <a:cubicBezTo>
                    <a:pt x="856" y="4304"/>
                    <a:pt x="997" y="4189"/>
                    <a:pt x="1167" y="4189"/>
                  </a:cubicBezTo>
                  <a:close/>
                  <a:moveTo>
                    <a:pt x="1161" y="5585"/>
                  </a:moveTo>
                  <a:cubicBezTo>
                    <a:pt x="1340" y="5585"/>
                    <a:pt x="1510" y="5742"/>
                    <a:pt x="1477" y="5954"/>
                  </a:cubicBezTo>
                  <a:cubicBezTo>
                    <a:pt x="1461" y="6128"/>
                    <a:pt x="1310" y="6238"/>
                    <a:pt x="1154" y="6238"/>
                  </a:cubicBezTo>
                  <a:cubicBezTo>
                    <a:pt x="1075" y="6238"/>
                    <a:pt x="994" y="6209"/>
                    <a:pt x="929" y="6145"/>
                  </a:cubicBezTo>
                  <a:cubicBezTo>
                    <a:pt x="810" y="6002"/>
                    <a:pt x="810" y="5812"/>
                    <a:pt x="929" y="5692"/>
                  </a:cubicBezTo>
                  <a:cubicBezTo>
                    <a:pt x="996" y="5618"/>
                    <a:pt x="1080" y="5585"/>
                    <a:pt x="1161" y="5585"/>
                  </a:cubicBezTo>
                  <a:close/>
                  <a:moveTo>
                    <a:pt x="0" y="1"/>
                  </a:moveTo>
                  <a:cubicBezTo>
                    <a:pt x="0" y="8145"/>
                    <a:pt x="0" y="7169"/>
                    <a:pt x="0" y="7645"/>
                  </a:cubicBezTo>
                  <a:lnTo>
                    <a:pt x="2167" y="7645"/>
                  </a:lnTo>
                  <a:cubicBezTo>
                    <a:pt x="2334" y="7645"/>
                    <a:pt x="2501" y="7502"/>
                    <a:pt x="2501" y="7312"/>
                  </a:cubicBezTo>
                  <a:lnTo>
                    <a:pt x="2501" y="334"/>
                  </a:lnTo>
                  <a:cubicBezTo>
                    <a:pt x="2501" y="144"/>
                    <a:pt x="2358" y="1"/>
                    <a:pt x="2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6128886" y="2130161"/>
              <a:ext cx="151849" cy="117099"/>
            </a:xfrm>
            <a:custGeom>
              <a:avLst/>
              <a:gdLst/>
              <a:ahLst/>
              <a:cxnLst/>
              <a:rect l="l" t="t" r="r" b="b"/>
              <a:pathLst>
                <a:path w="4479" h="3454" extrusionOk="0">
                  <a:moveTo>
                    <a:pt x="2763" y="1405"/>
                  </a:moveTo>
                  <a:cubicBezTo>
                    <a:pt x="2954" y="1405"/>
                    <a:pt x="3097" y="1548"/>
                    <a:pt x="3097" y="1739"/>
                  </a:cubicBezTo>
                  <a:cubicBezTo>
                    <a:pt x="3097" y="1905"/>
                    <a:pt x="2954" y="2048"/>
                    <a:pt x="2763" y="2048"/>
                  </a:cubicBezTo>
                  <a:lnTo>
                    <a:pt x="1716" y="2048"/>
                  </a:lnTo>
                  <a:cubicBezTo>
                    <a:pt x="1525" y="2048"/>
                    <a:pt x="1382" y="1905"/>
                    <a:pt x="1382" y="1739"/>
                  </a:cubicBezTo>
                  <a:cubicBezTo>
                    <a:pt x="1382" y="1548"/>
                    <a:pt x="1525" y="1405"/>
                    <a:pt x="1716" y="1405"/>
                  </a:cubicBezTo>
                  <a:close/>
                  <a:moveTo>
                    <a:pt x="311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3120"/>
                  </a:lnTo>
                  <a:cubicBezTo>
                    <a:pt x="1" y="3310"/>
                    <a:pt x="144" y="3453"/>
                    <a:pt x="311" y="3453"/>
                  </a:cubicBezTo>
                  <a:lnTo>
                    <a:pt x="4169" y="3453"/>
                  </a:lnTo>
                  <a:cubicBezTo>
                    <a:pt x="4335" y="3453"/>
                    <a:pt x="4478" y="3310"/>
                    <a:pt x="4478" y="3120"/>
                  </a:cubicBezTo>
                  <a:lnTo>
                    <a:pt x="4478" y="334"/>
                  </a:lnTo>
                  <a:cubicBezTo>
                    <a:pt x="4478" y="143"/>
                    <a:pt x="4335" y="0"/>
                    <a:pt x="4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6168451" y="2442617"/>
              <a:ext cx="25088" cy="65432"/>
            </a:xfrm>
            <a:custGeom>
              <a:avLst/>
              <a:gdLst/>
              <a:ahLst/>
              <a:cxnLst/>
              <a:rect l="l" t="t" r="r" b="b"/>
              <a:pathLst>
                <a:path w="740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739" y="1929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6216086" y="2442617"/>
              <a:ext cx="25088" cy="65432"/>
            </a:xfrm>
            <a:custGeom>
              <a:avLst/>
              <a:gdLst/>
              <a:ahLst/>
              <a:cxnLst/>
              <a:rect l="l" t="t" r="r" b="b"/>
              <a:pathLst>
                <a:path w="740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739" y="1929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6069148" y="2177795"/>
              <a:ext cx="271322" cy="330244"/>
            </a:xfrm>
            <a:custGeom>
              <a:avLst/>
              <a:gdLst/>
              <a:ahLst/>
              <a:cxnLst/>
              <a:rect l="l" t="t" r="r" b="b"/>
              <a:pathLst>
                <a:path w="8003" h="9741" extrusionOk="0">
                  <a:moveTo>
                    <a:pt x="3120" y="4358"/>
                  </a:moveTo>
                  <a:cubicBezTo>
                    <a:pt x="3311" y="4358"/>
                    <a:pt x="3454" y="4501"/>
                    <a:pt x="3454" y="4692"/>
                  </a:cubicBezTo>
                  <a:cubicBezTo>
                    <a:pt x="3454" y="4882"/>
                    <a:pt x="3311" y="5025"/>
                    <a:pt x="3120" y="5025"/>
                  </a:cubicBezTo>
                  <a:lnTo>
                    <a:pt x="1739" y="5025"/>
                  </a:lnTo>
                  <a:cubicBezTo>
                    <a:pt x="1549" y="5025"/>
                    <a:pt x="1406" y="4882"/>
                    <a:pt x="1406" y="4692"/>
                  </a:cubicBezTo>
                  <a:cubicBezTo>
                    <a:pt x="1406" y="4501"/>
                    <a:pt x="1549" y="4358"/>
                    <a:pt x="1739" y="4358"/>
                  </a:cubicBezTo>
                  <a:close/>
                  <a:moveTo>
                    <a:pt x="6264" y="4358"/>
                  </a:moveTo>
                  <a:cubicBezTo>
                    <a:pt x="6454" y="4358"/>
                    <a:pt x="6597" y="4501"/>
                    <a:pt x="6597" y="4692"/>
                  </a:cubicBezTo>
                  <a:cubicBezTo>
                    <a:pt x="6597" y="4882"/>
                    <a:pt x="6454" y="5025"/>
                    <a:pt x="6264" y="5025"/>
                  </a:cubicBezTo>
                  <a:lnTo>
                    <a:pt x="4883" y="5025"/>
                  </a:lnTo>
                  <a:cubicBezTo>
                    <a:pt x="4692" y="5025"/>
                    <a:pt x="4549" y="4882"/>
                    <a:pt x="4549" y="4692"/>
                  </a:cubicBezTo>
                  <a:cubicBezTo>
                    <a:pt x="4549" y="4501"/>
                    <a:pt x="4692" y="4358"/>
                    <a:pt x="4883" y="4358"/>
                  </a:cubicBezTo>
                  <a:close/>
                  <a:moveTo>
                    <a:pt x="3120" y="5763"/>
                  </a:moveTo>
                  <a:cubicBezTo>
                    <a:pt x="3311" y="5763"/>
                    <a:pt x="3454" y="5906"/>
                    <a:pt x="3454" y="6097"/>
                  </a:cubicBezTo>
                  <a:cubicBezTo>
                    <a:pt x="3454" y="6263"/>
                    <a:pt x="3311" y="6406"/>
                    <a:pt x="3120" y="6406"/>
                  </a:cubicBezTo>
                  <a:lnTo>
                    <a:pt x="1739" y="6406"/>
                  </a:lnTo>
                  <a:cubicBezTo>
                    <a:pt x="1549" y="6406"/>
                    <a:pt x="1406" y="6263"/>
                    <a:pt x="1406" y="6097"/>
                  </a:cubicBezTo>
                  <a:cubicBezTo>
                    <a:pt x="1406" y="5906"/>
                    <a:pt x="1549" y="5763"/>
                    <a:pt x="1739" y="5763"/>
                  </a:cubicBezTo>
                  <a:close/>
                  <a:moveTo>
                    <a:pt x="6264" y="5763"/>
                  </a:moveTo>
                  <a:cubicBezTo>
                    <a:pt x="6454" y="5763"/>
                    <a:pt x="6597" y="5906"/>
                    <a:pt x="6597" y="6097"/>
                  </a:cubicBezTo>
                  <a:cubicBezTo>
                    <a:pt x="6597" y="6263"/>
                    <a:pt x="6454" y="6406"/>
                    <a:pt x="6264" y="6406"/>
                  </a:cubicBezTo>
                  <a:lnTo>
                    <a:pt x="4883" y="6406"/>
                  </a:lnTo>
                  <a:cubicBezTo>
                    <a:pt x="4692" y="6406"/>
                    <a:pt x="4549" y="6263"/>
                    <a:pt x="4549" y="6097"/>
                  </a:cubicBezTo>
                  <a:cubicBezTo>
                    <a:pt x="4549" y="5906"/>
                    <a:pt x="4692" y="5763"/>
                    <a:pt x="4883" y="5763"/>
                  </a:cubicBezTo>
                  <a:close/>
                  <a:moveTo>
                    <a:pt x="334" y="0"/>
                  </a:moveTo>
                  <a:cubicBezTo>
                    <a:pt x="144" y="0"/>
                    <a:pt x="1" y="143"/>
                    <a:pt x="1" y="334"/>
                  </a:cubicBezTo>
                  <a:lnTo>
                    <a:pt x="1" y="9407"/>
                  </a:lnTo>
                  <a:cubicBezTo>
                    <a:pt x="1" y="9597"/>
                    <a:pt x="144" y="9740"/>
                    <a:pt x="334" y="9740"/>
                  </a:cubicBezTo>
                  <a:lnTo>
                    <a:pt x="2287" y="9740"/>
                  </a:lnTo>
                  <a:lnTo>
                    <a:pt x="2287" y="7478"/>
                  </a:lnTo>
                  <a:cubicBezTo>
                    <a:pt x="2287" y="7287"/>
                    <a:pt x="2430" y="7144"/>
                    <a:pt x="2596" y="7144"/>
                  </a:cubicBezTo>
                  <a:lnTo>
                    <a:pt x="5407" y="7144"/>
                  </a:lnTo>
                  <a:cubicBezTo>
                    <a:pt x="5573" y="7144"/>
                    <a:pt x="5716" y="7287"/>
                    <a:pt x="5716" y="7478"/>
                  </a:cubicBezTo>
                  <a:lnTo>
                    <a:pt x="5716" y="9740"/>
                  </a:lnTo>
                  <a:lnTo>
                    <a:pt x="8002" y="9740"/>
                  </a:lnTo>
                  <a:lnTo>
                    <a:pt x="8002" y="334"/>
                  </a:lnTo>
                  <a:cubicBezTo>
                    <a:pt x="8002" y="143"/>
                    <a:pt x="7859" y="0"/>
                    <a:pt x="7669" y="0"/>
                  </a:cubicBezTo>
                  <a:lnTo>
                    <a:pt x="6907" y="0"/>
                  </a:lnTo>
                  <a:lnTo>
                    <a:pt x="6907" y="1715"/>
                  </a:lnTo>
                  <a:cubicBezTo>
                    <a:pt x="6907" y="2263"/>
                    <a:pt x="6454" y="2715"/>
                    <a:pt x="5931" y="2715"/>
                  </a:cubicBezTo>
                  <a:lnTo>
                    <a:pt x="2073" y="2715"/>
                  </a:lnTo>
                  <a:cubicBezTo>
                    <a:pt x="1549" y="2715"/>
                    <a:pt x="1096" y="2263"/>
                    <a:pt x="1096" y="1715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1941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BD9D27-2DF2-D931-9DA2-4F33427E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A64399-1CBE-92F2-9D2A-29B47AFE4A96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altLang="zh-CN"/>
              <a:t>Goals and Vision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18C369-A1E8-6E13-0EDE-1215869E59EE}"/>
              </a:ext>
            </a:extLst>
          </p:cNvPr>
          <p:cNvSpPr txBox="1"/>
          <p:nvPr/>
        </p:nvSpPr>
        <p:spPr>
          <a:xfrm>
            <a:off x="1449160" y="2078990"/>
            <a:ext cx="67083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At least </a:t>
            </a:r>
            <a:r>
              <a:rPr lang="en-GB" sz="1800" b="1">
                <a:solidFill>
                  <a:schemeClr val="accent5">
                    <a:lumMod val="75000"/>
                  </a:schemeClr>
                </a:solidFill>
              </a:rPr>
              <a:t>1 billion</a:t>
            </a:r>
            <a:r>
              <a:rPr lang="en-GB"/>
              <a:t> of these cases could have been prevented, or has yet to be addressed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0DF02-CC1F-5965-3B25-67DA98C36861}"/>
              </a:ext>
            </a:extLst>
          </p:cNvPr>
          <p:cNvSpPr txBox="1"/>
          <p:nvPr/>
        </p:nvSpPr>
        <p:spPr>
          <a:xfrm>
            <a:off x="1006928" y="1534704"/>
            <a:ext cx="67083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>
                <a:solidFill>
                  <a:srgbClr val="FF0000"/>
                </a:solidFill>
              </a:rPr>
              <a:t>2.2 billion</a:t>
            </a:r>
            <a:r>
              <a:rPr lang="en-GB"/>
              <a:t> people with a near or distance vision impairment</a:t>
            </a:r>
          </a:p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568207-C728-0AF2-048A-83F4173AE1CA}"/>
              </a:ext>
            </a:extLst>
          </p:cNvPr>
          <p:cNvSpPr txBox="1"/>
          <p:nvPr/>
        </p:nvSpPr>
        <p:spPr>
          <a:xfrm>
            <a:off x="1973035" y="2840990"/>
            <a:ext cx="67083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In low-income and middle-income regions is estimated to be </a:t>
            </a:r>
            <a:r>
              <a:rPr lang="en-GB" sz="1800" b="1">
                <a:solidFill>
                  <a:schemeClr val="accent5">
                    <a:lumMod val="75000"/>
                  </a:schemeClr>
                </a:solidFill>
              </a:rPr>
              <a:t>4 times</a:t>
            </a:r>
            <a:r>
              <a:rPr lang="en-GB"/>
              <a:t> higher than in high-income regions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13EB7-DAA6-4BA4-5319-92A38E999A6F}"/>
              </a:ext>
            </a:extLst>
          </p:cNvPr>
          <p:cNvSpPr txBox="1"/>
          <p:nvPr/>
        </p:nvSpPr>
        <p:spPr>
          <a:xfrm>
            <a:off x="2598964" y="3596185"/>
            <a:ext cx="67083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Population growth and ageing are expected to increase the risk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0C2F863-0CF2-5878-D1D3-CCA124AB4D1B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GB" altLang="zh-CN"/>
              <a:t>Global disease burden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EB881D-5438-D60C-6381-BF2126D6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2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6E966-A977-FF55-AF0D-B22DB07DF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411" y="995680"/>
            <a:ext cx="7717800" cy="1514625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en-US" sz="1400"/>
              <a:t>Ophthalmology is high volume medical specialty that requires specialized physician domain knowledge and expensive equipment</a:t>
            </a:r>
          </a:p>
          <a:p>
            <a:pPr>
              <a:lnSpc>
                <a:spcPct val="200000"/>
              </a:lnSpc>
            </a:pPr>
            <a:r>
              <a:rPr lang="en-US" sz="1400"/>
              <a:t>Accentuated by an increased eye care burden from an ageing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8A51-5B1A-1AC2-BB5D-0D399E06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5D4E17-F87A-40AB-A54C-AE9571571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54" y="2675498"/>
            <a:ext cx="2743200" cy="18313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45D5E5-9A02-F04D-0633-386A1EE0BB6A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Problem Statement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4FFBDBC-9FC9-FD6C-977E-4A951EC4BD48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Eye burden in Singapore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88A51-5B1A-1AC2-BB5D-0D399E06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F7D19AC-A774-20F1-942F-736A21329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9" y="775825"/>
            <a:ext cx="4933949" cy="4347048"/>
          </a:xfrm>
          <a:prstGeom prst="rect">
            <a:avLst/>
          </a:prstGeom>
        </p:spPr>
      </p:pic>
      <p:pic>
        <p:nvPicPr>
          <p:cNvPr id="9" name="Picture 9" descr="Map&#10;&#10;Description automatically generated">
            <a:extLst>
              <a:ext uri="{FF2B5EF4-FFF2-40B4-BE49-F238E27FC236}">
                <a16:creationId xmlns:a16="http://schemas.microsoft.com/office/drawing/2014/main" id="{2F37162B-45F9-2F58-7D91-0BB5AA6BC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141" y="867455"/>
            <a:ext cx="2600325" cy="176212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54A7444-465D-9D32-3E23-8908B9D5E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739" y="2752133"/>
            <a:ext cx="2743200" cy="15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A0723-A039-1C1F-1C1C-249116FB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100" y="1111200"/>
            <a:ext cx="7717800" cy="407531"/>
          </a:xfrm>
        </p:spPr>
        <p:txBody>
          <a:bodyPr anchor="t"/>
          <a:lstStyle/>
          <a:p>
            <a:pPr marL="139700" indent="0">
              <a:buNone/>
            </a:pPr>
            <a:r>
              <a:rPr lang="en-SG"/>
              <a:t>To deliver a minimal viable product for feature detection of fundus images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01D87F-0F37-0275-5952-3BC3601F230D}"/>
              </a:ext>
            </a:extLst>
          </p:cNvPr>
          <p:cNvGrpSpPr/>
          <p:nvPr/>
        </p:nvGrpSpPr>
        <p:grpSpPr>
          <a:xfrm>
            <a:off x="256568" y="1813345"/>
            <a:ext cx="1614545" cy="1215563"/>
            <a:chOff x="581462" y="2012180"/>
            <a:chExt cx="1614545" cy="12155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5D3A47-DF76-82A8-0979-63CCAAD8C65A}"/>
                </a:ext>
              </a:extLst>
            </p:cNvPr>
            <p:cNvSpPr/>
            <p:nvPr/>
          </p:nvSpPr>
          <p:spPr>
            <a:xfrm>
              <a:off x="581462" y="2012180"/>
              <a:ext cx="1614545" cy="12155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0D56F4-04F2-D324-3A3C-D9B452F59F59}"/>
                </a:ext>
              </a:extLst>
            </p:cNvPr>
            <p:cNvSpPr txBox="1"/>
            <p:nvPr/>
          </p:nvSpPr>
          <p:spPr>
            <a:xfrm>
              <a:off x="581462" y="2973827"/>
              <a:ext cx="16145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050" b="1"/>
                <a:t>Digital Retinal Camera</a:t>
              </a:r>
            </a:p>
          </p:txBody>
        </p:sp>
        <p:pic>
          <p:nvPicPr>
            <p:cNvPr id="1026" name="Picture 2" descr="Canon CR-1 Non Myd Fundus Camera – Insight Eye Equipment">
              <a:extLst>
                <a:ext uri="{FF2B5EF4-FFF2-40B4-BE49-F238E27FC236}">
                  <a16:creationId xmlns:a16="http://schemas.microsoft.com/office/drawing/2014/main" id="{8449E2BA-C669-5BB2-FD18-48871C576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100" y="2052997"/>
              <a:ext cx="1320022" cy="880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Fundus photography - Wikipedia">
            <a:extLst>
              <a:ext uri="{FF2B5EF4-FFF2-40B4-BE49-F238E27FC236}">
                <a16:creationId xmlns:a16="http://schemas.microsoft.com/office/drawing/2014/main" id="{AE85FB40-734D-CF55-F757-8047F31B6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12" y="1969906"/>
            <a:ext cx="902439" cy="90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4F3D9-A7E7-5C48-7607-728C524A2D26}"/>
              </a:ext>
            </a:extLst>
          </p:cNvPr>
          <p:cNvCxnSpPr>
            <a:stCxn id="7" idx="3"/>
            <a:endCxn id="1028" idx="1"/>
          </p:cNvCxnSpPr>
          <p:nvPr/>
        </p:nvCxnSpPr>
        <p:spPr>
          <a:xfrm flipV="1">
            <a:off x="1871113" y="2421126"/>
            <a:ext cx="41029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40F6F86-B390-8DD1-BA3E-801860AA0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150" y="1894228"/>
            <a:ext cx="977850" cy="977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6FBA4A-72FD-0037-F22A-6FD4457F0B27}"/>
              </a:ext>
            </a:extLst>
          </p:cNvPr>
          <p:cNvSpPr txBox="1"/>
          <p:nvPr/>
        </p:nvSpPr>
        <p:spPr>
          <a:xfrm>
            <a:off x="3464957" y="2872077"/>
            <a:ext cx="12362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050" b="1"/>
              <a:t>Web Application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3C04F-E920-6BE8-6CC9-C883DBD237B1}"/>
              </a:ext>
            </a:extLst>
          </p:cNvPr>
          <p:cNvCxnSpPr/>
          <p:nvPr/>
        </p:nvCxnSpPr>
        <p:spPr>
          <a:xfrm flipV="1">
            <a:off x="3183851" y="2383152"/>
            <a:ext cx="41029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17191B-7115-5914-683F-094FD16AD1FB}"/>
              </a:ext>
            </a:extLst>
          </p:cNvPr>
          <p:cNvCxnSpPr/>
          <p:nvPr/>
        </p:nvCxnSpPr>
        <p:spPr>
          <a:xfrm flipV="1">
            <a:off x="4572000" y="2381822"/>
            <a:ext cx="41029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A024C4E-BC7A-B999-6783-62958A1D8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439" y="1813345"/>
            <a:ext cx="1053261" cy="10532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004EC1-A25F-9B1E-5365-CE78355696A1}"/>
              </a:ext>
            </a:extLst>
          </p:cNvPr>
          <p:cNvSpPr txBox="1"/>
          <p:nvPr/>
        </p:nvSpPr>
        <p:spPr>
          <a:xfrm>
            <a:off x="5111492" y="2774992"/>
            <a:ext cx="9778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/>
              <a:t>Pattern Recognition System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9EA971-3B54-B99E-2995-1EE527F2080F}"/>
              </a:ext>
            </a:extLst>
          </p:cNvPr>
          <p:cNvCxnSpPr/>
          <p:nvPr/>
        </p:nvCxnSpPr>
        <p:spPr>
          <a:xfrm flipV="1">
            <a:off x="5911282" y="2339975"/>
            <a:ext cx="410299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8B8D88-F3BE-EAC4-AA7B-2C848AEDC115}"/>
              </a:ext>
            </a:extLst>
          </p:cNvPr>
          <p:cNvCxnSpPr>
            <a:cxnSpLocks/>
          </p:cNvCxnSpPr>
          <p:nvPr/>
        </p:nvCxnSpPr>
        <p:spPr>
          <a:xfrm>
            <a:off x="5543694" y="3322998"/>
            <a:ext cx="597936" cy="796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7192D11-9E26-49C5-AEAD-38540CA6D052}"/>
              </a:ext>
            </a:extLst>
          </p:cNvPr>
          <p:cNvGrpSpPr/>
          <p:nvPr/>
        </p:nvGrpSpPr>
        <p:grpSpPr>
          <a:xfrm>
            <a:off x="6295037" y="1339831"/>
            <a:ext cx="2263060" cy="3378153"/>
            <a:chOff x="6251177" y="1330602"/>
            <a:chExt cx="2263060" cy="3378153"/>
          </a:xfrm>
        </p:grpSpPr>
        <p:pic>
          <p:nvPicPr>
            <p:cNvPr id="25" name="Picture 4" descr="Fundus photography - Wikipedia">
              <a:extLst>
                <a:ext uri="{FF2B5EF4-FFF2-40B4-BE49-F238E27FC236}">
                  <a16:creationId xmlns:a16="http://schemas.microsoft.com/office/drawing/2014/main" id="{A27444CB-9CF8-375B-97A1-C8DAB41F3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009" y="1330602"/>
              <a:ext cx="2105397" cy="2105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497678-9398-2AE7-DC2B-F9BD2C02ADC6}"/>
                </a:ext>
              </a:extLst>
            </p:cNvPr>
            <p:cNvSpPr/>
            <p:nvPr/>
          </p:nvSpPr>
          <p:spPr>
            <a:xfrm>
              <a:off x="7865888" y="2120584"/>
              <a:ext cx="467833" cy="52409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48A4C2-1DDA-F7AA-6C20-B5E43E345D52}"/>
                </a:ext>
              </a:extLst>
            </p:cNvPr>
            <p:cNvSpPr/>
            <p:nvPr/>
          </p:nvSpPr>
          <p:spPr>
            <a:xfrm>
              <a:off x="7068174" y="2120584"/>
              <a:ext cx="467833" cy="43049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EEBA483-D66A-7877-7BC4-30B100C2DDB7}"/>
                </a:ext>
              </a:extLst>
            </p:cNvPr>
            <p:cNvSpPr/>
            <p:nvPr/>
          </p:nvSpPr>
          <p:spPr>
            <a:xfrm>
              <a:off x="6777616" y="1672803"/>
              <a:ext cx="186799" cy="22608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31CA9A-AF9A-63BA-BB0A-DD6B56DB8905}"/>
                </a:ext>
              </a:extLst>
            </p:cNvPr>
            <p:cNvSpPr/>
            <p:nvPr/>
          </p:nvSpPr>
          <p:spPr>
            <a:xfrm>
              <a:off x="6637262" y="2693243"/>
              <a:ext cx="282166" cy="22608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4E6F1A-F68D-A668-D965-C7500AB02179}"/>
                </a:ext>
              </a:extLst>
            </p:cNvPr>
            <p:cNvSpPr/>
            <p:nvPr/>
          </p:nvSpPr>
          <p:spPr>
            <a:xfrm>
              <a:off x="7041464" y="2806283"/>
              <a:ext cx="165206" cy="22608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BC9674-018C-1DF3-39FF-F292CC0754B2}"/>
                </a:ext>
              </a:extLst>
            </p:cNvPr>
            <p:cNvSpPr txBox="1"/>
            <p:nvPr/>
          </p:nvSpPr>
          <p:spPr>
            <a:xfrm>
              <a:off x="7784499" y="1862501"/>
              <a:ext cx="467833" cy="41549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>
                  <a:solidFill>
                    <a:srgbClr val="E8F6F8"/>
                  </a:solidFill>
                </a:rPr>
                <a:t>Optic Nerve (0.95)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4EEE97-3298-8BA1-25A3-D66B4936E2E7}"/>
                </a:ext>
              </a:extLst>
            </p:cNvPr>
            <p:cNvSpPr txBox="1"/>
            <p:nvPr/>
          </p:nvSpPr>
          <p:spPr>
            <a:xfrm>
              <a:off x="6793756" y="2035951"/>
              <a:ext cx="608386" cy="20005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>
                  <a:solidFill>
                    <a:srgbClr val="E8F6F8"/>
                  </a:solidFill>
                </a:rPr>
                <a:t>Lens (0.8)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DE25C11-9073-C522-3310-51EFF399F13C}"/>
                </a:ext>
              </a:extLst>
            </p:cNvPr>
            <p:cNvSpPr txBox="1"/>
            <p:nvPr/>
          </p:nvSpPr>
          <p:spPr>
            <a:xfrm>
              <a:off x="6538530" y="1563025"/>
              <a:ext cx="425885" cy="1692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E8F6F8"/>
                  </a:solidFill>
                </a:rPr>
                <a:t>BV (0.7)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8026033-A873-7644-F953-54FB4C194407}"/>
                </a:ext>
              </a:extLst>
            </p:cNvPr>
            <p:cNvSpPr txBox="1"/>
            <p:nvPr/>
          </p:nvSpPr>
          <p:spPr>
            <a:xfrm>
              <a:off x="6441378" y="2584540"/>
              <a:ext cx="425885" cy="1692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E8F6F8"/>
                  </a:solidFill>
                </a:rPr>
                <a:t>BV (0.7)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93822D-3329-7FD4-D6B5-7D73A66CBCE3}"/>
                </a:ext>
              </a:extLst>
            </p:cNvPr>
            <p:cNvSpPr txBox="1"/>
            <p:nvPr/>
          </p:nvSpPr>
          <p:spPr>
            <a:xfrm>
              <a:off x="6905349" y="2998030"/>
              <a:ext cx="325650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500">
                  <a:solidFill>
                    <a:srgbClr val="E8F6F8"/>
                  </a:solidFill>
                </a:rPr>
                <a:t>BV (0.7)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6073954-3B54-9279-CF7D-6405E16D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1177" y="3511183"/>
              <a:ext cx="2263060" cy="1197572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FCD9CE5-122F-213D-C8E7-B5A7C96A1C47}"/>
              </a:ext>
            </a:extLst>
          </p:cNvPr>
          <p:cNvSpPr txBox="1"/>
          <p:nvPr/>
        </p:nvSpPr>
        <p:spPr>
          <a:xfrm>
            <a:off x="6723093" y="4768167"/>
            <a:ext cx="14544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b="1"/>
              <a:t>Feature Annotation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7208FD3-70AC-CDA2-BDBB-D44321AB9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1097" y="133664"/>
            <a:ext cx="2484643" cy="5373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AF3A3D-2A75-7133-3792-6D65E3D8C7E3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Goals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0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9BE4CA7-CAD4-7497-8AE3-DDD8F792AFCC}"/>
              </a:ext>
            </a:extLst>
          </p:cNvPr>
          <p:cNvGrpSpPr/>
          <p:nvPr/>
        </p:nvGrpSpPr>
        <p:grpSpPr>
          <a:xfrm>
            <a:off x="1023434" y="1030590"/>
            <a:ext cx="6268438" cy="3356637"/>
            <a:chOff x="1023434" y="1030590"/>
            <a:chExt cx="6268438" cy="3356637"/>
          </a:xfrm>
        </p:grpSpPr>
        <p:pic>
          <p:nvPicPr>
            <p:cNvPr id="4" name="Picture 4" descr="Fundus photography - Wikipedia">
              <a:extLst>
                <a:ext uri="{FF2B5EF4-FFF2-40B4-BE49-F238E27FC236}">
                  <a16:creationId xmlns:a16="http://schemas.microsoft.com/office/drawing/2014/main" id="{E21DAD4C-AB77-E517-1D12-45CDBCF3E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356" y="1030590"/>
              <a:ext cx="1399048" cy="1399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47F36A-0857-4ACF-524E-FA991030D434}"/>
                </a:ext>
              </a:extLst>
            </p:cNvPr>
            <p:cNvSpPr txBox="1"/>
            <p:nvPr/>
          </p:nvSpPr>
          <p:spPr>
            <a:xfrm>
              <a:off x="3473145" y="1565511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Input</a:t>
              </a:r>
            </a:p>
          </p:txBody>
        </p:sp>
        <p:pic>
          <p:nvPicPr>
            <p:cNvPr id="6" name="Picture 4" descr="Fundus photography - Wikipedia">
              <a:extLst>
                <a:ext uri="{FF2B5EF4-FFF2-40B4-BE49-F238E27FC236}">
                  <a16:creationId xmlns:a16="http://schemas.microsoft.com/office/drawing/2014/main" id="{376F41F1-714E-036A-326D-3740E3E22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01" t="29929" r="5536" b="36574"/>
            <a:stretch/>
          </p:blipFill>
          <p:spPr bwMode="auto">
            <a:xfrm>
              <a:off x="6530801" y="2777490"/>
              <a:ext cx="761071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Fundus photography - Wikipedia">
              <a:extLst>
                <a:ext uri="{FF2B5EF4-FFF2-40B4-BE49-F238E27FC236}">
                  <a16:creationId xmlns:a16="http://schemas.microsoft.com/office/drawing/2014/main" id="{A50DCB7A-63CD-080D-0C04-6A2FA8EC6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3" t="15437" r="63538" b="61424"/>
            <a:stretch/>
          </p:blipFill>
          <p:spPr bwMode="auto">
            <a:xfrm>
              <a:off x="5476812" y="2777490"/>
              <a:ext cx="798751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Fundus photography - Wikipedia">
              <a:extLst>
                <a:ext uri="{FF2B5EF4-FFF2-40B4-BE49-F238E27FC236}">
                  <a16:creationId xmlns:a16="http://schemas.microsoft.com/office/drawing/2014/main" id="{FDA00A55-C953-2529-D09E-EC410649D6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0" t="54448" r="48277" b="12055"/>
            <a:stretch/>
          </p:blipFill>
          <p:spPr bwMode="auto">
            <a:xfrm>
              <a:off x="4460503" y="2777490"/>
              <a:ext cx="761071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undus photography - Wikipedia">
              <a:extLst>
                <a:ext uri="{FF2B5EF4-FFF2-40B4-BE49-F238E27FC236}">
                  <a16:creationId xmlns:a16="http://schemas.microsoft.com/office/drawing/2014/main" id="{54547D60-EE6E-B3BF-3E52-DE198C67DD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03" t="6381" r="22934" b="60122"/>
            <a:stretch/>
          </p:blipFill>
          <p:spPr bwMode="auto">
            <a:xfrm>
              <a:off x="3425810" y="2777490"/>
              <a:ext cx="761071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Fundus photography - Wikipedia">
              <a:extLst>
                <a:ext uri="{FF2B5EF4-FFF2-40B4-BE49-F238E27FC236}">
                  <a16:creationId xmlns:a16="http://schemas.microsoft.com/office/drawing/2014/main" id="{BC103BD1-632E-93B6-CC0F-B453498D6B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69" t="32185" r="34069" b="34318"/>
            <a:stretch/>
          </p:blipFill>
          <p:spPr bwMode="auto">
            <a:xfrm>
              <a:off x="2391117" y="2777490"/>
              <a:ext cx="761071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E6DA16-C68C-5E4C-D90F-8EC0A185549F}"/>
                </a:ext>
              </a:extLst>
            </p:cNvPr>
            <p:cNvSpPr txBox="1"/>
            <p:nvPr/>
          </p:nvSpPr>
          <p:spPr>
            <a:xfrm>
              <a:off x="1023435" y="3023651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Segmentation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435231B4-50C2-B1CA-58F5-98C33F06FFE7}"/>
                </a:ext>
              </a:extLst>
            </p:cNvPr>
            <p:cNvSpPr/>
            <p:nvPr/>
          </p:nvSpPr>
          <p:spPr>
            <a:xfrm rot="5400000">
              <a:off x="4667568" y="153186"/>
              <a:ext cx="347851" cy="4900755"/>
            </a:xfrm>
            <a:prstGeom prst="leftBrace">
              <a:avLst/>
            </a:prstGeom>
            <a:ln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CB195-4900-BB17-D923-9AE8491DCD6D}"/>
                </a:ext>
              </a:extLst>
            </p:cNvPr>
            <p:cNvSpPr txBox="1"/>
            <p:nvPr/>
          </p:nvSpPr>
          <p:spPr>
            <a:xfrm>
              <a:off x="1023434" y="4079021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Class Label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B3580CF-1893-EB88-A5D4-521A88C9574A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2771652" y="3577590"/>
              <a:ext cx="1" cy="50143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CA718C-5DAD-5E68-708F-412E9EB427DC}"/>
                </a:ext>
              </a:extLst>
            </p:cNvPr>
            <p:cNvCxnSpPr/>
            <p:nvPr/>
          </p:nvCxnSpPr>
          <p:spPr>
            <a:xfrm flipH="1">
              <a:off x="3819325" y="3577589"/>
              <a:ext cx="1" cy="50143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929D98-A44A-FC7D-CAD0-4CC334255AC3}"/>
                </a:ext>
              </a:extLst>
            </p:cNvPr>
            <p:cNvCxnSpPr/>
            <p:nvPr/>
          </p:nvCxnSpPr>
          <p:spPr>
            <a:xfrm flipH="1">
              <a:off x="4841037" y="3577588"/>
              <a:ext cx="1" cy="50143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0B5D508-C238-90CA-31CF-7A059446276E}"/>
                </a:ext>
              </a:extLst>
            </p:cNvPr>
            <p:cNvCxnSpPr/>
            <p:nvPr/>
          </p:nvCxnSpPr>
          <p:spPr>
            <a:xfrm flipH="1">
              <a:off x="5862748" y="3577587"/>
              <a:ext cx="1" cy="50143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4A5E31-6BDC-249A-F559-515D91FC2447}"/>
                </a:ext>
              </a:extLst>
            </p:cNvPr>
            <p:cNvCxnSpPr/>
            <p:nvPr/>
          </p:nvCxnSpPr>
          <p:spPr>
            <a:xfrm flipH="1">
              <a:off x="6911336" y="3577587"/>
              <a:ext cx="1" cy="50143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ADC329-493F-0DFE-F05C-ED819CE7F6A9}"/>
                </a:ext>
              </a:extLst>
            </p:cNvPr>
            <p:cNvSpPr txBox="1"/>
            <p:nvPr/>
          </p:nvSpPr>
          <p:spPr>
            <a:xfrm>
              <a:off x="2391116" y="4132882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>
                  <a:latin typeface="Monaco" pitchFamily="2" charset="77"/>
                </a:rPr>
                <a:t>Class 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558577-6099-8DAE-9729-0645A9D9FD4A}"/>
                </a:ext>
              </a:extLst>
            </p:cNvPr>
            <p:cNvSpPr txBox="1"/>
            <p:nvPr/>
          </p:nvSpPr>
          <p:spPr>
            <a:xfrm>
              <a:off x="3375984" y="4132882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>
                  <a:latin typeface="Monaco" pitchFamily="2" charset="77"/>
                </a:rPr>
                <a:t>Class 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28E253-F971-D6AD-38FC-3A8277EBB10A}"/>
                </a:ext>
              </a:extLst>
            </p:cNvPr>
            <p:cNvSpPr txBox="1"/>
            <p:nvPr/>
          </p:nvSpPr>
          <p:spPr>
            <a:xfrm>
              <a:off x="4460503" y="4132882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>
                  <a:latin typeface="Monaco" pitchFamily="2" charset="77"/>
                </a:rPr>
                <a:t>Class 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FCA8C6-93FA-CBDA-9285-41B48A54FB0C}"/>
                </a:ext>
              </a:extLst>
            </p:cNvPr>
            <p:cNvSpPr txBox="1"/>
            <p:nvPr/>
          </p:nvSpPr>
          <p:spPr>
            <a:xfrm>
              <a:off x="5489889" y="4133311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>
                  <a:latin typeface="Monaco" pitchFamily="2" charset="77"/>
                </a:rPr>
                <a:t>Class 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9732E3-34D3-F1B2-5F57-D236A5488DDF}"/>
                </a:ext>
              </a:extLst>
            </p:cNvPr>
            <p:cNvSpPr txBox="1"/>
            <p:nvPr/>
          </p:nvSpPr>
          <p:spPr>
            <a:xfrm>
              <a:off x="6530801" y="4132882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>
                  <a:latin typeface="Monaco" pitchFamily="2" charset="77"/>
                </a:rPr>
                <a:t>Class E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E102D937-4969-6887-D967-AAC655420E26}"/>
              </a:ext>
            </a:extLst>
          </p:cNvPr>
          <p:cNvSpPr txBox="1">
            <a:spLocks/>
          </p:cNvSpPr>
          <p:nvPr/>
        </p:nvSpPr>
        <p:spPr>
          <a:xfrm>
            <a:off x="507750" y="120259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Slab"/>
              <a:buNone/>
              <a:defRPr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altLang="zh-CN"/>
              <a:t>Goals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2393"/>
      </p:ext>
    </p:extLst>
  </p:cSld>
  <p:clrMapOvr>
    <a:masterClrMapping/>
  </p:clrMapOvr>
</p:sld>
</file>

<file path=ppt/theme/theme1.xml><?xml version="1.0" encoding="utf-8"?>
<a:theme xmlns:a="http://schemas.openxmlformats.org/drawingml/2006/main" name="Hospital Resident Practice Medical Center by Slidesgo">
  <a:themeElements>
    <a:clrScheme name="Simple Light">
      <a:dk1>
        <a:srgbClr val="141414"/>
      </a:dk1>
      <a:lt1>
        <a:srgbClr val="194163"/>
      </a:lt1>
      <a:dk2>
        <a:srgbClr val="7C7C7C"/>
      </a:dk2>
      <a:lt2>
        <a:srgbClr val="D8D8D8"/>
      </a:lt2>
      <a:accent1>
        <a:srgbClr val="FDFDFD"/>
      </a:accent1>
      <a:accent2>
        <a:srgbClr val="93C6B6"/>
      </a:accent2>
      <a:accent3>
        <a:srgbClr val="F97575"/>
      </a:accent3>
      <a:accent4>
        <a:srgbClr val="95B2E8"/>
      </a:accent4>
      <a:accent5>
        <a:srgbClr val="EF966F"/>
      </a:accent5>
      <a:accent6>
        <a:srgbClr val="E7F5F7"/>
      </a:accent6>
      <a:hlink>
        <a:srgbClr val="1941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159DFE48B5B64F857ABD962BB6D205" ma:contentTypeVersion="16" ma:contentTypeDescription="Create a new document." ma:contentTypeScope="" ma:versionID="3057698e5f985192a9f811a23da4eeee">
  <xsd:schema xmlns:xsd="http://www.w3.org/2001/XMLSchema" xmlns:xs="http://www.w3.org/2001/XMLSchema" xmlns:p="http://schemas.microsoft.com/office/2006/metadata/properties" xmlns:ns2="14156631-21eb-4d99-9cff-cdd50f6fb9f1" xmlns:ns3="c669f5db-f401-4ce7-9ee3-0c0d9b972858" targetNamespace="http://schemas.microsoft.com/office/2006/metadata/properties" ma:root="true" ma:fieldsID="d1858b95723dd8719909f4b702a3faae" ns2:_="" ns3:_="">
    <xsd:import namespace="14156631-21eb-4d99-9cff-cdd50f6fb9f1"/>
    <xsd:import namespace="c669f5db-f401-4ce7-9ee3-0c0d9b9728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156631-21eb-4d99-9cff-cdd50f6fb9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cca7581-5256-458a-b218-643d9525617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69f5db-f401-4ce7-9ee3-0c0d9b972858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2151d4-1249-4f8e-bde3-74fadb71e124}" ma:internalName="TaxCatchAll" ma:showField="CatchAllData" ma:web="c669f5db-f401-4ce7-9ee3-0c0d9b9728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669f5db-f401-4ce7-9ee3-0c0d9b972858" xsi:nil="true"/>
    <lcf76f155ced4ddcb4097134ff3c332f xmlns="14156631-21eb-4d99-9cff-cdd50f6fb9f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DD8396B-053A-48E9-89FD-B060B2E712B4}">
  <ds:schemaRefs>
    <ds:schemaRef ds:uri="14156631-21eb-4d99-9cff-cdd50f6fb9f1"/>
    <ds:schemaRef ds:uri="c669f5db-f401-4ce7-9ee3-0c0d9b9728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CE0966-FAD9-49A2-85D8-451DF544A6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3A8B1F-4797-4A50-91DF-CE7512E8F255}">
  <ds:schemaRefs>
    <ds:schemaRef ds:uri="14156631-21eb-4d99-9cff-cdd50f6fb9f1"/>
    <ds:schemaRef ds:uri="c669f5db-f401-4ce7-9ee3-0c0d9b9728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34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Hospital Resident Practice Medical Center by Slidesgo</vt:lpstr>
      <vt:lpstr>An intelligent system for the detection of ophthalmic features from color fundus photography  Final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Progress Update</vt:lpstr>
      <vt:lpstr>PowerPoint Presentation</vt:lpstr>
      <vt:lpstr>PowerPoint Presentation</vt:lpstr>
      <vt:lpstr>Progress Update</vt:lpstr>
      <vt:lpstr>Progress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   Resident Practice Medical Center</dc:title>
  <dc:creator>DingDang</dc:creator>
  <cp:revision>1</cp:revision>
  <dcterms:modified xsi:type="dcterms:W3CDTF">2022-11-05T09:37:29Z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0x01010031159DFE48B5B64F857ABD962BB6D205</vt:lpwstr>
  </property>
  <property fmtid="{D5CDD505-2E9C-101B-9397-08002B2CF9AE}" pid="3" name="MediaServiceImageTags">
    <vt:lpwstr/>
  </property>
</Properties>
</file>